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47"/>
  </p:notesMasterIdLst>
  <p:sldIdLst>
    <p:sldId id="300" r:id="rId4"/>
    <p:sldId id="256" r:id="rId5"/>
    <p:sldId id="257" r:id="rId6"/>
    <p:sldId id="259" r:id="rId7"/>
    <p:sldId id="276" r:id="rId8"/>
    <p:sldId id="258" r:id="rId9"/>
    <p:sldId id="260" r:id="rId10"/>
    <p:sldId id="271" r:id="rId11"/>
    <p:sldId id="261" r:id="rId12"/>
    <p:sldId id="262" r:id="rId13"/>
    <p:sldId id="263" r:id="rId14"/>
    <p:sldId id="272" r:id="rId15"/>
    <p:sldId id="273" r:id="rId16"/>
    <p:sldId id="274" r:id="rId17"/>
    <p:sldId id="264" r:id="rId18"/>
    <p:sldId id="275" r:id="rId19"/>
    <p:sldId id="26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67" r:id="rId44"/>
    <p:sldId id="268" r:id="rId45"/>
    <p:sldId id="270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732" autoAdjust="0"/>
    <p:restoredTop sz="94660"/>
  </p:normalViewPr>
  <p:slideViewPr>
    <p:cSldViewPr>
      <p:cViewPr varScale="1">
        <p:scale>
          <a:sx n="95" d="100"/>
          <a:sy n="95" d="100"/>
        </p:scale>
        <p:origin x="-2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05531-3B1C-480A-A991-E43699DDE61E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E3964-EC08-450B-A04A-4AFD1DFCB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89339-C85B-417C-8B73-38391B3A15DC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37163C-C0B8-434C-904A-704DEF6A553F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3BB22-50EA-44D7-9B4E-BFB4056E3B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37163C-C0B8-434C-904A-704DEF6A553F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3BB22-50EA-44D7-9B4E-BFB4056E3B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37163C-C0B8-434C-904A-704DEF6A553F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3BB22-50EA-44D7-9B4E-BFB4056E3B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C37163C-C0B8-434C-904A-704DEF6A553F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FF3BB22-50EA-44D7-9B4E-BFB4056E3B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C37163C-C0B8-434C-904A-704DEF6A553F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BB22-50EA-44D7-9B4E-BFB4056E3B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C37163C-C0B8-434C-904A-704DEF6A553F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FF3BB22-50EA-44D7-9B4E-BFB4056E3B65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C37163C-C0B8-434C-904A-704DEF6A553F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FF3BB22-50EA-44D7-9B4E-BFB4056E3B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C37163C-C0B8-434C-904A-704DEF6A553F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FF3BB22-50EA-44D7-9B4E-BFB4056E3B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7163C-C0B8-434C-904A-704DEF6A553F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BB22-50EA-44D7-9B4E-BFB4056E3B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C37163C-C0B8-434C-904A-704DEF6A553F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FF3BB22-50EA-44D7-9B4E-BFB4056E3B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C37163C-C0B8-434C-904A-704DEF6A553F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FF3BB22-50EA-44D7-9B4E-BFB4056E3B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37163C-C0B8-434C-904A-704DEF6A553F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3BB22-50EA-44D7-9B4E-BFB4056E3B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C37163C-C0B8-434C-904A-704DEF6A553F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FF3BB22-50EA-44D7-9B4E-BFB4056E3B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7163C-C0B8-434C-904A-704DEF6A553F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BB22-50EA-44D7-9B4E-BFB4056E3B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7163C-C0B8-434C-904A-704DEF6A553F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BB22-50EA-44D7-9B4E-BFB4056E3B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C37163C-C0B8-434C-904A-704DEF6A553F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FF3BB22-50EA-44D7-9B4E-BFB4056E3B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37163C-C0B8-434C-904A-704DEF6A553F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F3BB22-50EA-44D7-9B4E-BFB4056E3B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C37163C-C0B8-434C-904A-704DEF6A553F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FF3BB22-50EA-44D7-9B4E-BFB4056E3B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37163C-C0B8-434C-904A-704DEF6A553F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F3BB22-50EA-44D7-9B4E-BFB4056E3B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37163C-C0B8-434C-904A-704DEF6A553F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F3BB22-50EA-44D7-9B4E-BFB4056E3B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37163C-C0B8-434C-904A-704DEF6A553F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F3BB22-50EA-44D7-9B4E-BFB4056E3B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C37163C-C0B8-434C-904A-704DEF6A553F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F3BB22-50EA-44D7-9B4E-BFB4056E3B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37163C-C0B8-434C-904A-704DEF6A553F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3BB22-50EA-44D7-9B4E-BFB4056E3B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37163C-C0B8-434C-904A-704DEF6A553F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F3BB22-50EA-44D7-9B4E-BFB4056E3B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37163C-C0B8-434C-904A-704DEF6A553F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F3BB22-50EA-44D7-9B4E-BFB4056E3B6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37163C-C0B8-434C-904A-704DEF6A553F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F3BB22-50EA-44D7-9B4E-BFB4056E3B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C37163C-C0B8-434C-904A-704DEF6A553F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FF3BB22-50EA-44D7-9B4E-BFB4056E3B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37163C-C0B8-434C-904A-704DEF6A553F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3BB22-50EA-44D7-9B4E-BFB4056E3B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37163C-C0B8-434C-904A-704DEF6A553F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3BB22-50EA-44D7-9B4E-BFB4056E3B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37163C-C0B8-434C-904A-704DEF6A553F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3BB22-50EA-44D7-9B4E-BFB4056E3B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37163C-C0B8-434C-904A-704DEF6A553F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3BB22-50EA-44D7-9B4E-BFB4056E3B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37163C-C0B8-434C-904A-704DEF6A553F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3BB22-50EA-44D7-9B4E-BFB4056E3B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37163C-C0B8-434C-904A-704DEF6A553F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3BB22-50EA-44D7-9B4E-BFB4056E3B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C37163C-C0B8-434C-904A-704DEF6A553F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FF3BB22-50EA-44D7-9B4E-BFB4056E3B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C37163C-C0B8-434C-904A-704DEF6A553F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FF3BB22-50EA-44D7-9B4E-BFB4056E3B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C37163C-C0B8-434C-904A-704DEF6A553F}" type="datetimeFigureOut">
              <a:rPr lang="ru-RU" smtClean="0"/>
              <a:pPr/>
              <a:t>06.02.2014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FF3BB22-50EA-44D7-9B4E-BFB4056E3B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Natasha\Desktop\&#1086;&#1090;&#1082;&#1088;&#1099;&#1090;&#1099;&#1081;%20&#1091;&#1088;&#1086;&#1082;%202012\&#1082;&#1086;&#1088;&#1086;&#1083;&#1077;&#1074;&#1072;%20&#1042;&#1080;&#1082;&#1090;&#1086;&#1088;&#1080;&#1103;.m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Natasha\Desktop\&#1086;&#1090;&#1082;&#1088;&#1099;&#1090;&#1099;&#1081;%20&#1091;&#1088;&#1086;&#1082;%202012\&#1103;%20&#1084;&#1072;&#1083;&#1102;&#1102;.mp3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836712"/>
            <a:ext cx="8352928" cy="53553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was James Watt famous for?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Where was he born?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Did he go to school?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When did he die?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did he invent?</a:t>
            </a:r>
          </a:p>
          <a:p>
            <a:pPr marL="342900" lvl="0" indent="-342900">
              <a:buFontTx/>
              <a:buAutoNum type="arabicPeriod"/>
            </a:pP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 you think his inventions did good or harm to mankind?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enry-moore-415x3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0"/>
            <a:ext cx="7297613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5877272"/>
            <a:ext cx="7272808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Henry Moore</a:t>
            </a:r>
          </a:p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(1898 - 1986)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Генри Мур, «Мадонна с младенцем»"/>
          <p:cNvPicPr>
            <a:picLocks noChangeAspect="1" noChangeArrowheads="1"/>
          </p:cNvPicPr>
          <p:nvPr/>
        </p:nvPicPr>
        <p:blipFill>
          <a:blip r:embed="rId2" cstate="print"/>
          <a:srcRect l="28953" r="27618"/>
          <a:stretch>
            <a:fillRect/>
          </a:stretch>
        </p:blipFill>
        <p:spPr bwMode="auto">
          <a:xfrm>
            <a:off x="1979712" y="0"/>
            <a:ext cx="5652120" cy="6931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Скульптура Генри Мура. Фото с сайта pmsa.org.u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scutanddestroy.files.wordpress.com/2011/07/henry_moore_the_arch_rhs_wisley.jpg?w=510&amp;h=3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966" y="1"/>
            <a:ext cx="915596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pload.wikimedia.org/wikipedia/commons/thumb/a/aa/Dronning_victoria.jpg/220px-Dronning_victo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623454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ролева Виктория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4795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5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51520" y="476672"/>
            <a:ext cx="3600400" cy="6206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Alexander Fleming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1628800"/>
            <a:ext cx="3600400" cy="6206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spcBef>
                <a:spcPts val="1200"/>
              </a:spcBef>
            </a:pPr>
            <a:r>
              <a:rPr lang="en-US" sz="2400" b="1" dirty="0" smtClean="0"/>
              <a:t>Alexander Graham Bell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2780928"/>
            <a:ext cx="3600400" cy="6206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en-US" sz="2400" b="1" dirty="0" smtClean="0"/>
              <a:t>James Watt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23528" y="4005064"/>
            <a:ext cx="3600400" cy="6206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en-US" sz="2400" b="1" dirty="0" smtClean="0"/>
              <a:t>Charles Darwin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23528" y="5013176"/>
            <a:ext cx="3600400" cy="6206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en-US" sz="2400" b="1" dirty="0" smtClean="0"/>
              <a:t>Isaac Newton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23528" y="6021288"/>
            <a:ext cx="3600400" cy="6206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en-US" sz="2400" b="1" dirty="0" smtClean="0"/>
              <a:t>Michael Faraday</a:t>
            </a:r>
            <a:endParaRPr lang="ru-RU" sz="24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860032" y="260648"/>
            <a:ext cx="4104456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a)                            a copying machine and an engine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860032" y="1340768"/>
            <a:ext cx="4104456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</a:t>
            </a:r>
            <a:r>
              <a:rPr lang="en-US" sz="2400" b="1" dirty="0" smtClean="0"/>
              <a:t>)                             penicillin in 1928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860032" y="2492896"/>
            <a:ext cx="4104456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c)                                 the telephone in 1876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860032" y="3645024"/>
            <a:ext cx="4104456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d)                   the first electric engine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860032" y="4797152"/>
            <a:ext cx="4104456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e)                              famous for his theory of evolution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860032" y="5877272"/>
            <a:ext cx="4104456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f)                             the theory of gravitation</a:t>
            </a:r>
          </a:p>
        </p:txBody>
      </p:sp>
      <p:cxnSp>
        <p:nvCxnSpPr>
          <p:cNvPr id="29" name="Прямая со стрелкой 28"/>
          <p:cNvCxnSpPr>
            <a:stCxn id="16" idx="3"/>
            <a:endCxn id="23" idx="1"/>
          </p:cNvCxnSpPr>
          <p:nvPr/>
        </p:nvCxnSpPr>
        <p:spPr>
          <a:xfrm>
            <a:off x="3851920" y="787016"/>
            <a:ext cx="1008112" cy="949796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851920" y="1916832"/>
            <a:ext cx="1008112" cy="949796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22" idx="1"/>
          </p:cNvCxnSpPr>
          <p:nvPr/>
        </p:nvCxnSpPr>
        <p:spPr>
          <a:xfrm flipV="1">
            <a:off x="3851920" y="656692"/>
            <a:ext cx="1008112" cy="234026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3923928" y="4293096"/>
            <a:ext cx="1008112" cy="949796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3923928" y="5301208"/>
            <a:ext cx="1008112" cy="949796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3851920" y="4077072"/>
            <a:ext cx="1008112" cy="234026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5940152" y="260648"/>
            <a:ext cx="1092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(</a:t>
            </a:r>
            <a:r>
              <a:rPr lang="en-US" sz="2400" b="1" dirty="0" err="1" smtClean="0"/>
              <a:t>creat</a:t>
            </a:r>
            <a:r>
              <a:rPr lang="en-US" sz="2400" b="1" dirty="0" smtClean="0"/>
              <a:t>) </a:t>
            </a:r>
            <a:endParaRPr lang="ru-RU" sz="24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940152" y="260648"/>
            <a:ext cx="1147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created</a:t>
            </a:r>
            <a:endParaRPr lang="ru-RU" sz="24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436096" y="1340768"/>
            <a:ext cx="1508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(discover) </a:t>
            </a:r>
            <a:endParaRPr lang="ru-RU" sz="24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436096" y="1340768"/>
            <a:ext cx="1564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discovered</a:t>
            </a:r>
            <a:endParaRPr lang="ru-RU" sz="24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156176" y="2492896"/>
            <a:ext cx="1181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(invent)</a:t>
            </a:r>
            <a:endParaRPr lang="ru-RU" sz="24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084168" y="2492896"/>
            <a:ext cx="1374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invented </a:t>
            </a:r>
            <a:endParaRPr lang="ru-RU" sz="24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652120" y="4797152"/>
            <a:ext cx="1463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(become) </a:t>
            </a:r>
            <a:endParaRPr lang="ru-RU" sz="24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724128" y="4797152"/>
            <a:ext cx="11895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became</a:t>
            </a:r>
            <a:endParaRPr lang="ru-RU" sz="24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5580112" y="5877272"/>
            <a:ext cx="1508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(discover) </a:t>
            </a:r>
            <a:endParaRPr lang="ru-RU" sz="24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5508104" y="5877272"/>
            <a:ext cx="1564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discovered</a:t>
            </a:r>
            <a:endParaRPr lang="ru-RU" sz="24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5436096" y="3645024"/>
            <a:ext cx="1142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(make) </a:t>
            </a:r>
            <a:endParaRPr lang="ru-RU" sz="24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5508104" y="3645024"/>
            <a:ext cx="907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made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3687688"/>
          </a:xfrm>
        </p:spPr>
        <p:txBody>
          <a:bodyPr/>
          <a:lstStyle/>
          <a:p>
            <a:pPr algn="ctr"/>
            <a:r>
              <a:rPr lang="en-US" sz="4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FAMOUS UKRAINIAN SCIENTISTS AND INVENTORS</a:t>
            </a:r>
            <a:endParaRPr lang="ru-RU" sz="48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0" cy="71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51720" y="5903893"/>
            <a:ext cx="518457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Igor </a:t>
            </a:r>
            <a:r>
              <a:rPr lang="en-US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Sihorsky</a:t>
            </a:r>
            <a:endParaRPr lang="en-US" sz="2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(1889 - 1972)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371" r="4299"/>
          <a:stretch>
            <a:fillRect/>
          </a:stretch>
        </p:blipFill>
        <p:spPr bwMode="auto">
          <a:xfrm>
            <a:off x="611560" y="0"/>
            <a:ext cx="3312368" cy="2966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0"/>
            <a:ext cx="302433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51520" y="292494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Beatles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292494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Alexander Graham  Bell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r="17117"/>
          <a:stretch>
            <a:fillRect/>
          </a:stretch>
        </p:blipFill>
        <p:spPr bwMode="auto">
          <a:xfrm>
            <a:off x="611560" y="3573016"/>
            <a:ext cx="331236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23528" y="6237312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Mykola Lysenko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501008"/>
            <a:ext cx="2230835" cy="2827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220072" y="6237312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Volodymyr Vernadsky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869160"/>
            <a:ext cx="3707904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 first multi – engine plane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764704"/>
            <a:ext cx="3672408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 first</a:t>
            </a:r>
          </a:p>
          <a:p>
            <a:pPr algn="ctr"/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helicopter (1939)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8064" cy="357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571" y="3284984"/>
            <a:ext cx="5568429" cy="357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7595" y="0"/>
            <a:ext cx="58887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91680" y="5903893"/>
            <a:ext cx="518457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Oleg </a:t>
            </a:r>
            <a:r>
              <a:rPr lang="en-US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Antonov</a:t>
            </a:r>
            <a:endParaRPr lang="en-US" sz="2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(1906 - 1984)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“</a:t>
            </a:r>
            <a:r>
              <a:rPr lang="en-US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Ruslan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”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b="3424"/>
          <a:stretch>
            <a:fillRect/>
          </a:stretch>
        </p:blipFill>
        <p:spPr bwMode="auto">
          <a:xfrm>
            <a:off x="-1" y="0"/>
            <a:ext cx="91356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AN-225 "MRIYA"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r="23206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55912" y="5951518"/>
            <a:ext cx="518457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Sergey </a:t>
            </a:r>
            <a:r>
              <a:rPr lang="en-US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korolyov</a:t>
            </a:r>
            <a:endParaRPr lang="en-US" sz="2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(1906 - 1966)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 first sputniks 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3923928" y="3483596"/>
            <a:ext cx="5220072" cy="337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71927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39544" y="1484784"/>
            <a:ext cx="32048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vostok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5589240"/>
            <a:ext cx="341987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voshod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9652" y="0"/>
            <a:ext cx="56186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51720" y="5903893"/>
            <a:ext cx="518457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Volodymir</a:t>
            </a: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vernadsky</a:t>
            </a:r>
            <a:endParaRPr lang="en-US" sz="2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(1863 - 1945)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 first president of the Ukrainian academy of sciences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8793" y="0"/>
            <a:ext cx="56275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07704" y="5903893"/>
            <a:ext cx="518457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Yevhen</a:t>
            </a: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paton</a:t>
            </a:r>
            <a:endParaRPr lang="en-US" sz="2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(1870 - 1953)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564904"/>
            <a:ext cx="7488832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Outstanding People of Great Britain and Ukraine: Their Contribution to Society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0"/>
            <a:ext cx="60121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038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960" y="0"/>
            <a:ext cx="71734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55776" y="6273225"/>
            <a:ext cx="410445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welding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276872"/>
            <a:ext cx="8062912" cy="1470025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Ukrainian famous musicians and composers  </a:t>
            </a:r>
            <a:endParaRPr lang="ru-RU" sz="54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Semen –</a:t>
            </a:r>
            <a:r>
              <a:rPr lang="en-US" dirty="0" err="1" smtClean="0"/>
              <a:t>Hulak-Artemovsky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(1813-1873)</a:t>
            </a:r>
            <a:endParaRPr lang="ru-RU" dirty="0"/>
          </a:p>
        </p:txBody>
      </p:sp>
      <p:pic>
        <p:nvPicPr>
          <p:cNvPr id="4" name="Содержимое 3" descr="10-6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700808"/>
            <a:ext cx="3328275" cy="4979099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234" y="404664"/>
            <a:ext cx="9096766" cy="573325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Solomiya</a:t>
            </a:r>
            <a:r>
              <a:rPr lang="en-US" dirty="0" smtClean="0"/>
              <a:t> </a:t>
            </a:r>
            <a:r>
              <a:rPr lang="en-US" dirty="0" err="1" smtClean="0"/>
              <a:t>Krushelnytska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(1872-1952) </a:t>
            </a:r>
            <a:endParaRPr lang="ru-RU" dirty="0"/>
          </a:p>
        </p:txBody>
      </p:sp>
      <p:pic>
        <p:nvPicPr>
          <p:cNvPr id="4" name="Содержимое 3" descr="k_1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639360"/>
            <a:ext cx="3960439" cy="515251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ruszelnic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05516" cy="6858000"/>
          </a:xfrm>
        </p:spPr>
      </p:pic>
      <p:pic>
        <p:nvPicPr>
          <p:cNvPr id="6" name="Содержимое 6" descr="Krushelnytska_Amel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9464" y="1"/>
            <a:ext cx="4824536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David –</a:t>
            </a:r>
            <a:r>
              <a:rPr lang="en-US" dirty="0" err="1" smtClean="0"/>
              <a:t>Oistrakh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(1908-1994)</a:t>
            </a:r>
            <a:endParaRPr lang="ru-RU" dirty="0"/>
          </a:p>
        </p:txBody>
      </p:sp>
      <p:pic>
        <p:nvPicPr>
          <p:cNvPr id="9" name="Содержимое 8" descr="703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432609" y="3907390"/>
            <a:ext cx="87782" cy="15605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8" descr="7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340768"/>
            <a:ext cx="4464496" cy="55172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489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4569972" cy="6093296"/>
          </a:xfrm>
        </p:spPr>
      </p:pic>
      <p:pic>
        <p:nvPicPr>
          <p:cNvPr id="6" name="Содержимое 5" descr="1203-img132070046978235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484784"/>
            <a:ext cx="4680520" cy="468052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</a:t>
            </a:r>
            <a:r>
              <a:rPr lang="en-US" dirty="0" err="1" smtClean="0"/>
              <a:t>Svyatoslav</a:t>
            </a:r>
            <a:r>
              <a:rPr lang="en-US" dirty="0" smtClean="0"/>
              <a:t> Richter </a:t>
            </a:r>
            <a:br>
              <a:rPr lang="en-US" dirty="0" smtClean="0"/>
            </a:br>
            <a:r>
              <a:rPr lang="en-US" dirty="0" smtClean="0"/>
              <a:t>                   (1915-1997)</a:t>
            </a:r>
            <a:br>
              <a:rPr lang="en-US" dirty="0" smtClean="0"/>
            </a:br>
            <a:r>
              <a:rPr lang="en-US" dirty="0" smtClean="0"/>
              <a:t>          </a:t>
            </a:r>
            <a:endParaRPr lang="ru-RU" dirty="0"/>
          </a:p>
        </p:txBody>
      </p:sp>
      <p:pic>
        <p:nvPicPr>
          <p:cNvPr id="5" name="Содержимое 4" descr="85021032_4000491_rih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575602"/>
            <a:ext cx="3888432" cy="528239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286644" y="5072074"/>
            <a:ext cx="1400156" cy="117632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204864"/>
            <a:ext cx="7488832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How did the inventions influence the development of  mankind?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3577973"/>
            <a:ext cx="2339752" cy="3280027"/>
          </a:xfrm>
        </p:spPr>
      </p:pic>
      <p:pic>
        <p:nvPicPr>
          <p:cNvPr id="6" name="Содержимое 5" descr="Richte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5976" y="0"/>
            <a:ext cx="4788024" cy="3645024"/>
          </a:xfrm>
        </p:spPr>
      </p:pic>
      <p:pic>
        <p:nvPicPr>
          <p:cNvPr id="7" name="Содержимое 4" descr="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355975" cy="3645024"/>
          </a:xfrm>
          <a:prstGeom prst="rect">
            <a:avLst/>
          </a:prstGeom>
        </p:spPr>
      </p:pic>
      <p:pic>
        <p:nvPicPr>
          <p:cNvPr id="8" name="Содержимое 5" descr="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39" y="3501008"/>
            <a:ext cx="3373861" cy="33569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8352928" cy="618630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Tx/>
              <a:buChar char="-"/>
            </a:pPr>
            <a:r>
              <a:rPr lang="en-US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is the role of those inventions / discoveries?</a:t>
            </a:r>
          </a:p>
          <a:p>
            <a:pPr algn="ctr"/>
            <a:endParaRPr lang="en-US" sz="4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FontTx/>
              <a:buChar char="-"/>
            </a:pPr>
            <a:r>
              <a:rPr lang="en-US" sz="4400" b="1" spc="5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inventions did </a:t>
            </a:r>
            <a:r>
              <a:rPr lang="en-US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British / Ukrainian make?</a:t>
            </a:r>
          </a:p>
          <a:p>
            <a:pPr algn="ctr"/>
            <a:endParaRPr lang="en-US" sz="4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FontTx/>
              <a:buChar char="-"/>
            </a:pPr>
            <a:r>
              <a:rPr lang="en-US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Are the effects of the discoveries / inventions positive or negative?</a:t>
            </a:r>
          </a:p>
          <a:p>
            <a:pPr algn="ctr">
              <a:buFontTx/>
              <a:buChar char="-"/>
            </a:pPr>
            <a:endParaRPr lang="ru-RU" sz="4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988840"/>
            <a:ext cx="7488832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How did the inventions influence the development of 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mankind?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я малюю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2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340768"/>
            <a:ext cx="75608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i="1" dirty="0" smtClean="0"/>
              <a:t>1. How many Nobel Prizes have the UK scientists received in the last 50 years?</a:t>
            </a:r>
            <a:endParaRPr lang="ru-RU" sz="2400" b="1" i="1" dirty="0" smtClean="0"/>
          </a:p>
          <a:p>
            <a:pPr lvl="0" algn="ctr"/>
            <a:r>
              <a:rPr lang="en-US" sz="2400" dirty="0" smtClean="0"/>
              <a:t>A. 36        B. 26</a:t>
            </a:r>
            <a:endParaRPr lang="ru-RU" sz="2400" dirty="0" smtClean="0"/>
          </a:p>
          <a:p>
            <a:pPr lvl="0"/>
            <a:r>
              <a:rPr lang="en-US" sz="2400" b="1" i="1" dirty="0" smtClean="0"/>
              <a:t>2. Marie Curie was …………………</a:t>
            </a:r>
            <a:endParaRPr lang="ru-RU" sz="2400" b="1" i="1" dirty="0" smtClean="0"/>
          </a:p>
          <a:p>
            <a:pPr lvl="0"/>
            <a:r>
              <a:rPr lang="en-US" sz="2400" dirty="0" smtClean="0"/>
              <a:t>                   A. a Chemist           B. a Biologist       </a:t>
            </a:r>
            <a:endParaRPr lang="ru-RU" sz="2400" dirty="0" smtClean="0"/>
          </a:p>
          <a:p>
            <a:pPr lvl="0"/>
            <a:r>
              <a:rPr lang="en-US" sz="2400" b="1" i="1" dirty="0" smtClean="0"/>
              <a:t>3. Alexander Graham Bell invented the ……………….</a:t>
            </a:r>
            <a:endParaRPr lang="ru-RU" sz="2400" b="1" i="1" dirty="0" smtClean="0"/>
          </a:p>
          <a:p>
            <a:pPr lvl="0" algn="ctr"/>
            <a:r>
              <a:rPr lang="en-US" sz="2400" dirty="0" smtClean="0"/>
              <a:t>A. Radio                                                       C.</a:t>
            </a:r>
            <a:r>
              <a:rPr lang="en-US" sz="2400" b="1" dirty="0" smtClean="0"/>
              <a:t> </a:t>
            </a:r>
            <a:r>
              <a:rPr lang="en-US" sz="2400" dirty="0" smtClean="0"/>
              <a:t>Door Bell</a:t>
            </a:r>
            <a:endParaRPr lang="ru-RU" sz="2400" dirty="0" smtClean="0"/>
          </a:p>
          <a:p>
            <a:pPr lvl="0"/>
            <a:r>
              <a:rPr lang="en-US" sz="2400" b="1" i="1" dirty="0" smtClean="0"/>
              <a:t>4. Alexander Fleming discovered penicillin in ………………</a:t>
            </a:r>
          </a:p>
          <a:p>
            <a:pPr lvl="0"/>
            <a:r>
              <a:rPr lang="en-US" sz="2400" b="1" i="1" dirty="0" smtClean="0"/>
              <a:t>                          </a:t>
            </a:r>
            <a:r>
              <a:rPr lang="en-US" sz="2400" dirty="0" smtClean="0"/>
              <a:t>A. 1898     B. 1908</a:t>
            </a:r>
            <a:endParaRPr lang="ru-RU" sz="2400" dirty="0" smtClean="0"/>
          </a:p>
          <a:p>
            <a:pPr lvl="0"/>
            <a:r>
              <a:rPr lang="en-US" sz="2400" b="1" i="1" dirty="0" smtClean="0"/>
              <a:t>5. Charles Dickens was a famous English …………………..  </a:t>
            </a:r>
          </a:p>
          <a:p>
            <a:pPr lvl="0"/>
            <a:r>
              <a:rPr lang="en-US" sz="2400" b="1" i="1" dirty="0" smtClean="0"/>
              <a:t>                    </a:t>
            </a:r>
            <a:r>
              <a:rPr lang="en-US" sz="2400" dirty="0" smtClean="0"/>
              <a:t>A. artist     B. musician</a:t>
            </a:r>
            <a:endParaRPr lang="ru-RU" sz="2400" dirty="0" smtClean="0"/>
          </a:p>
          <a:p>
            <a:pPr lvl="0"/>
            <a:r>
              <a:rPr lang="en-US" sz="2400" b="1" i="1" dirty="0" smtClean="0"/>
              <a:t>6. </a:t>
            </a:r>
            <a:r>
              <a:rPr lang="en-US" sz="2400" b="1" i="1" dirty="0" err="1" smtClean="0"/>
              <a:t>Volodymir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Vernadsky</a:t>
            </a:r>
            <a:r>
              <a:rPr lang="en-US" sz="2400" b="1" i="1" dirty="0" smtClean="0"/>
              <a:t> was a famous …………… scientist</a:t>
            </a:r>
            <a:endParaRPr lang="ru-RU" sz="2400" b="1" i="1" dirty="0" smtClean="0"/>
          </a:p>
          <a:p>
            <a:pPr lvl="0" algn="ctr"/>
            <a:r>
              <a:rPr lang="en-US" sz="2400" dirty="0" smtClean="0"/>
              <a:t>A. American                                                  C.</a:t>
            </a:r>
            <a:r>
              <a:rPr lang="en-US" sz="2400" b="1" dirty="0" smtClean="0"/>
              <a:t> </a:t>
            </a:r>
            <a:r>
              <a:rPr lang="en-US" sz="2400" dirty="0" smtClean="0"/>
              <a:t>British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292080" y="2060849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C. 46</a:t>
            </a:r>
            <a:endParaRPr lang="ru-RU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868144" y="278092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C. a Physicist</a:t>
            </a:r>
            <a:endParaRPr lang="ru-RU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915816" y="3573016"/>
            <a:ext cx="275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B. Telephone</a:t>
            </a:r>
            <a:endParaRPr lang="ru-RU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693714" y="4265692"/>
            <a:ext cx="2614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C. 1928</a:t>
            </a:r>
            <a:endParaRPr lang="ru-RU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860032" y="5013176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C. writer</a:t>
            </a:r>
            <a:endParaRPr lang="ru-RU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347864" y="573325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B. Ukrainian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2" calcmode="lin" valueType="num">
                                      <p:cBhvr override="childStyl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2" calcmode="lin" valueType="num">
                                      <p:cBhvr override="childStyl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2" calcmode="lin" valueType="num">
                                      <p:cBhvr override="childStyl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2" calcmode="lin" valueType="num">
                                      <p:cBhvr override="childStyl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2" calcmode="lin" valueType="num">
                                      <p:cBhvr override="childStyl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2" calcmode="lin" valueType="num">
                                      <p:cBhvr override="childStyl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-159306"/>
            <a:ext cx="4824536" cy="701730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250000"/>
              </a:lnSpc>
            </a:pP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omputer</a:t>
            </a:r>
          </a:p>
          <a:p>
            <a:pPr>
              <a:lnSpc>
                <a:spcPct val="250000"/>
              </a:lnSpc>
            </a:pP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telephone</a:t>
            </a:r>
          </a:p>
          <a:p>
            <a:pPr>
              <a:lnSpc>
                <a:spcPct val="250000"/>
              </a:lnSpc>
            </a:pP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car engine</a:t>
            </a:r>
          </a:p>
          <a:p>
            <a:pPr>
              <a:lnSpc>
                <a:spcPct val="250000"/>
              </a:lnSpc>
            </a:pP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penicillin</a:t>
            </a:r>
          </a:p>
          <a:p>
            <a:pPr>
              <a:lnSpc>
                <a:spcPct val="250000"/>
              </a:lnSpc>
            </a:pP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opying machine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0"/>
            <a:ext cx="1872208" cy="11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268760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708920"/>
            <a:ext cx="1361401" cy="13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4077072"/>
            <a:ext cx="1656184" cy="119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7190" y="5445224"/>
            <a:ext cx="1525798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6408712" cy="689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7544" y="5886798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James Watt</a:t>
            </a:r>
          </a:p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(1736 - 1819)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8" name="Picture 4" descr="http://www.critical.ru/calendar/image/watt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0175" y="3429000"/>
            <a:ext cx="3113825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836712"/>
            <a:ext cx="8352928" cy="53553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was James Watt famous for?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Where was he born?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Did he go to school?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When did he die?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did he invent?</a:t>
            </a:r>
          </a:p>
          <a:p>
            <a:pPr marL="342900" lvl="0" indent="-342900">
              <a:buFontTx/>
              <a:buAutoNum type="arabicPeriod"/>
            </a:pP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 you think his inventions did good or harm to mankind?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88640"/>
            <a:ext cx="3600400" cy="646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4000" b="1" dirty="0" smtClean="0"/>
              <a:t>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4000" b="1" dirty="0" smtClean="0"/>
              <a:t>C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4000" b="1" dirty="0" smtClean="0"/>
              <a:t>G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4000" b="1" dirty="0" smtClean="0"/>
              <a:t>B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4000" b="1" dirty="0" smtClean="0"/>
              <a:t>F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4000" b="1" dirty="0" smtClean="0"/>
              <a:t>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4000" b="1" dirty="0"/>
              <a:t>D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Презентация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Презентация17</Template>
  <TotalTime>267</TotalTime>
  <Words>464</Words>
  <Application>Microsoft Office PowerPoint</Application>
  <PresentationFormat>Экран (4:3)</PresentationFormat>
  <Paragraphs>110</Paragraphs>
  <Slides>43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43</vt:i4>
      </vt:variant>
    </vt:vector>
  </HeadingPairs>
  <TitlesOfParts>
    <vt:vector size="46" baseType="lpstr">
      <vt:lpstr>Презентация17</vt:lpstr>
      <vt:lpstr>Яркая</vt:lpstr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FAMOUS UKRAINIAN SCIENTISTS AND INVENTORS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Ukrainian famous musicians and composers  </vt:lpstr>
      <vt:lpstr>Semen –Hulak-Artemovsky  (1813-1873)</vt:lpstr>
      <vt:lpstr> </vt:lpstr>
      <vt:lpstr>Solomiya Krushelnytska   (1872-1952) </vt:lpstr>
      <vt:lpstr>Слайд 36</vt:lpstr>
      <vt:lpstr>David –Oistrakh (1908-1994)</vt:lpstr>
      <vt:lpstr>Слайд 38</vt:lpstr>
      <vt:lpstr>               Svyatoslav Richter                     (1915-1997)           </vt:lpstr>
      <vt:lpstr>Слайд 40</vt:lpstr>
      <vt:lpstr>Слайд 41</vt:lpstr>
      <vt:lpstr>Слайд 42</vt:lpstr>
      <vt:lpstr>Слайд 43</vt:lpstr>
    </vt:vector>
  </TitlesOfParts>
  <Company>СШ №30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Admin</cp:lastModifiedBy>
  <cp:revision>34</cp:revision>
  <dcterms:created xsi:type="dcterms:W3CDTF">2012-11-24T07:46:23Z</dcterms:created>
  <dcterms:modified xsi:type="dcterms:W3CDTF">2014-02-06T12:31:33Z</dcterms:modified>
</cp:coreProperties>
</file>