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34"/>
  </p:notesMasterIdLst>
  <p:handoutMasterIdLst>
    <p:handoutMasterId r:id="rId35"/>
  </p:handoutMasterIdLst>
  <p:sldIdLst>
    <p:sldId id="256" r:id="rId2"/>
    <p:sldId id="266" r:id="rId3"/>
    <p:sldId id="410" r:id="rId4"/>
    <p:sldId id="403" r:id="rId5"/>
    <p:sldId id="411" r:id="rId6"/>
    <p:sldId id="413" r:id="rId7"/>
    <p:sldId id="412" r:id="rId8"/>
    <p:sldId id="399" r:id="rId9"/>
    <p:sldId id="409" r:id="rId10"/>
    <p:sldId id="415" r:id="rId11"/>
    <p:sldId id="414" r:id="rId12"/>
    <p:sldId id="404" r:id="rId13"/>
    <p:sldId id="416" r:id="rId14"/>
    <p:sldId id="418" r:id="rId15"/>
    <p:sldId id="428" r:id="rId16"/>
    <p:sldId id="265" r:id="rId17"/>
    <p:sldId id="367" r:id="rId18"/>
    <p:sldId id="365" r:id="rId19"/>
    <p:sldId id="373" r:id="rId20"/>
    <p:sldId id="378" r:id="rId21"/>
    <p:sldId id="377" r:id="rId22"/>
    <p:sldId id="379" r:id="rId23"/>
    <p:sldId id="387" r:id="rId24"/>
    <p:sldId id="426" r:id="rId25"/>
    <p:sldId id="264" r:id="rId26"/>
    <p:sldId id="269" r:id="rId27"/>
    <p:sldId id="427" r:id="rId28"/>
    <p:sldId id="384" r:id="rId29"/>
    <p:sldId id="430" r:id="rId30"/>
    <p:sldId id="386" r:id="rId31"/>
    <p:sldId id="417" r:id="rId32"/>
    <p:sldId id="429" r:id="rId33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11" autoAdjust="0"/>
    <p:restoredTop sz="96041" autoAdjust="0"/>
  </p:normalViewPr>
  <p:slideViewPr>
    <p:cSldViewPr>
      <p:cViewPr>
        <p:scale>
          <a:sx n="125" d="100"/>
          <a:sy n="125" d="100"/>
        </p:scale>
        <p:origin x="24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801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389F23-DC71-4FFD-8F32-837312236FB3}" type="doc">
      <dgm:prSet loTypeId="urn:microsoft.com/office/officeart/2005/8/layout/radial4" loCatId="relationship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7F856405-EFEB-4708-A126-C1E20CF5E024}">
      <dgm:prSet phldrT="[Текст]" custT="1"/>
      <dgm:spPr/>
      <dgm:t>
        <a:bodyPr/>
        <a:lstStyle/>
        <a:p>
          <a:pPr>
            <a:buClr>
              <a:srgbClr val="0BD0D9"/>
            </a:buClr>
          </a:pPr>
          <a:r>
            <a:rPr lang="uk-UA" sz="1800" b="1" i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201</a:t>
          </a:r>
          <a:r>
            <a:rPr lang="en-US" sz="1800" b="1" i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</a:t>
          </a:r>
          <a:r>
            <a:rPr lang="uk-UA" sz="1800" b="1" i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-201</a:t>
          </a:r>
          <a:r>
            <a:rPr lang="en-US" sz="1800" b="1" i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5 </a:t>
          </a:r>
          <a:r>
            <a:rPr lang="uk-UA" sz="1800" b="1" i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рр</a:t>
          </a:r>
          <a:r>
            <a:rPr lang="uk-UA" sz="1800" b="1" i="1" u="none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.</a:t>
          </a:r>
          <a:r>
            <a:rPr lang="uk-UA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</a:t>
          </a:r>
          <a:r>
            <a: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відкриті уроки для</a:t>
          </a:r>
          <a:r>
            <a:rPr lang="en-US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вчителів, які проходять педагогічну перепідготовку в Інституті післядипломної освіти: </a:t>
          </a:r>
        </a:p>
        <a:p>
          <a:pPr lvl="0">
            <a:buClr>
              <a:srgbClr val="0BD0D9"/>
            </a:buClr>
          </a:pPr>
          <a:r>
            <a:rPr lang="uk-UA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-урок практики мови «</a:t>
          </a:r>
          <a:r>
            <a:rPr lang="en-US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Natural Disasters</a:t>
          </a:r>
          <a:r>
            <a:rPr lang="ru-RU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»</a:t>
          </a:r>
          <a:r>
            <a:rPr lang="uk-UA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10 </a:t>
          </a:r>
          <a:r>
            <a:rPr lang="uk-UA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 клас</a:t>
          </a:r>
        </a:p>
        <a:p>
          <a:pPr lvl="0">
            <a:buClr>
              <a:srgbClr val="0BD0D9"/>
            </a:buClr>
          </a:pPr>
          <a:r>
            <a:rPr lang="uk-UA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    -урок практики мови «</a:t>
          </a:r>
          <a:r>
            <a:rPr lang="en-US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Mass Media</a:t>
          </a:r>
          <a:r>
            <a:rPr lang="uk-UA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» </a:t>
          </a:r>
          <a:r>
            <a:rPr lang="en-US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10 </a:t>
          </a:r>
          <a:r>
            <a:rPr lang="uk-UA" sz="1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Аклас</a:t>
          </a:r>
          <a:endParaRPr lang="ru-RU" sz="1400" dirty="0">
            <a:solidFill>
              <a:schemeClr val="bg1"/>
            </a:solidFill>
          </a:endParaRPr>
        </a:p>
      </dgm:t>
    </dgm:pt>
    <dgm:pt modelId="{CBEF0CCD-529C-4D7E-8F94-1C47FAEBF55A}" type="parTrans" cxnId="{6CB99399-6B8F-4560-BA34-324B77EEE943}">
      <dgm:prSet/>
      <dgm:spPr/>
      <dgm:t>
        <a:bodyPr/>
        <a:lstStyle/>
        <a:p>
          <a:endParaRPr lang="ru-RU"/>
        </a:p>
      </dgm:t>
    </dgm:pt>
    <dgm:pt modelId="{40CC260E-35EB-4297-91B0-CE0A59E545B9}" type="sibTrans" cxnId="{6CB99399-6B8F-4560-BA34-324B77EEE943}">
      <dgm:prSet/>
      <dgm:spPr/>
      <dgm:t>
        <a:bodyPr/>
        <a:lstStyle/>
        <a:p>
          <a:endParaRPr lang="ru-RU"/>
        </a:p>
      </dgm:t>
    </dgm:pt>
    <dgm:pt modelId="{C2A4814A-29C2-4EA1-9388-E434786B7EE7}">
      <dgm:prSet phldrT="[Текст]" custT="1"/>
      <dgm:spPr/>
      <dgm:t>
        <a:bodyPr/>
        <a:lstStyle/>
        <a:p>
          <a:pPr lvl="0">
            <a:buClr>
              <a:srgbClr val="0BD0D9"/>
            </a:buClr>
          </a:pPr>
          <a:r>
            <a:rPr lang="uk-UA" sz="1800" b="1" i="1" u="sng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201</a:t>
          </a:r>
          <a:r>
            <a:rPr lang="en-US" sz="1800" b="1" i="1" u="sng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6</a:t>
          </a:r>
          <a:r>
            <a:rPr lang="uk-UA" sz="1800" b="1" i="1" u="sng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-201</a:t>
          </a:r>
          <a:r>
            <a:rPr lang="en-US" sz="1800" b="1" i="1" u="sng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7</a:t>
          </a:r>
          <a:r>
            <a:rPr lang="uk-UA" sz="1800" b="1" i="1" u="sng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 рр.</a:t>
          </a:r>
        </a:p>
        <a:p>
          <a:pPr lvl="0">
            <a:buClr>
              <a:srgbClr val="0BD0D9"/>
            </a:buClr>
          </a:pPr>
          <a:r>
            <a:rPr lang="uk-UA" sz="1800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-відкритий урок:</a:t>
          </a:r>
          <a:endParaRPr lang="ru-RU" sz="1800" dirty="0" smtClean="0">
            <a:solidFill>
              <a:schemeClr val="bg1"/>
            </a:solidFill>
            <a:latin typeface="Times New Roman" pitchFamily="18" charset="0"/>
            <a:ea typeface="Times New Roman"/>
            <a:cs typeface="Times New Roman" pitchFamily="18" charset="0"/>
          </a:endParaRPr>
        </a:p>
        <a:p>
          <a:pPr>
            <a:tabLst>
              <a:tab pos="3480435" algn="l"/>
            </a:tabLst>
          </a:pPr>
          <a:r>
            <a:rPr lang="uk-UA" sz="1800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      «</a:t>
          </a:r>
          <a:r>
            <a:rPr lang="en-US" sz="1800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Healthy Way of Life</a:t>
          </a:r>
          <a:r>
            <a:rPr lang="ru-RU" sz="1800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» </a:t>
          </a:r>
          <a:endParaRPr lang="en-US" sz="1800" dirty="0" smtClean="0">
            <a:solidFill>
              <a:schemeClr val="bg1"/>
            </a:solidFill>
            <a:latin typeface="Times New Roman" pitchFamily="18" charset="0"/>
            <a:ea typeface="Times New Roman"/>
            <a:cs typeface="Times New Roman" pitchFamily="18" charset="0"/>
          </a:endParaRPr>
        </a:p>
        <a:p>
          <a:pPr>
            <a:tabLst>
              <a:tab pos="3480435" algn="l"/>
            </a:tabLst>
          </a:pPr>
          <a:r>
            <a:rPr lang="en-US" sz="1800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11 B </a:t>
          </a:r>
          <a:r>
            <a:rPr lang="uk-UA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клас</a:t>
          </a:r>
          <a:endParaRPr lang="ru-RU" sz="1800" dirty="0" smtClean="0">
            <a:solidFill>
              <a:schemeClr val="bg1"/>
            </a:solidFill>
          </a:endParaRPr>
        </a:p>
        <a:p>
          <a:endParaRPr lang="ru-RU" dirty="0"/>
        </a:p>
      </dgm:t>
    </dgm:pt>
    <dgm:pt modelId="{88BA5EB6-DD38-4C1F-A115-C7B63994CF4E}" type="parTrans" cxnId="{1F50D484-88DE-4FE7-A054-0E485A8C8D76}">
      <dgm:prSet/>
      <dgm:spPr/>
      <dgm:t>
        <a:bodyPr/>
        <a:lstStyle/>
        <a:p>
          <a:endParaRPr lang="ru-RU"/>
        </a:p>
      </dgm:t>
    </dgm:pt>
    <dgm:pt modelId="{FADA4A5A-001F-4B8B-AE4B-5FC229444CD9}" type="sibTrans" cxnId="{1F50D484-88DE-4FE7-A054-0E485A8C8D76}">
      <dgm:prSet/>
      <dgm:spPr/>
      <dgm:t>
        <a:bodyPr/>
        <a:lstStyle/>
        <a:p>
          <a:endParaRPr lang="ru-RU"/>
        </a:p>
      </dgm:t>
    </dgm:pt>
    <dgm:pt modelId="{91DD5CB2-E43E-4364-B8DB-B300A8130EE2}">
      <dgm:prSet phldrT="[Текст]" custScaleX="112716" custScaleY="131141"/>
      <dgm:spPr/>
      <dgm:t>
        <a:bodyPr/>
        <a:lstStyle/>
        <a:p>
          <a:endParaRPr lang="ru-RU"/>
        </a:p>
      </dgm:t>
    </dgm:pt>
    <dgm:pt modelId="{2482EA7E-4238-4A50-9551-3A2B48C7DB95}" type="parTrans" cxnId="{33E4401E-971A-4212-ACE9-EA127D9AF1E2}">
      <dgm:prSet custScaleX="113846" custScaleY="203007"/>
      <dgm:spPr/>
      <dgm:t>
        <a:bodyPr/>
        <a:lstStyle/>
        <a:p>
          <a:endParaRPr lang="ru-RU"/>
        </a:p>
      </dgm:t>
    </dgm:pt>
    <dgm:pt modelId="{7CF10EF4-507A-4C88-88EA-D5FBCE028A84}" type="sibTrans" cxnId="{33E4401E-971A-4212-ACE9-EA127D9AF1E2}">
      <dgm:prSet/>
      <dgm:spPr/>
      <dgm:t>
        <a:bodyPr/>
        <a:lstStyle/>
        <a:p>
          <a:endParaRPr lang="ru-RU"/>
        </a:p>
      </dgm:t>
    </dgm:pt>
    <dgm:pt modelId="{31E6458C-6040-4A3D-9442-6AFF73DA0E93}">
      <dgm:prSet phldrT="[Текст]" custScaleX="112716" custScaleY="131141"/>
      <dgm:spPr/>
      <dgm:t>
        <a:bodyPr/>
        <a:lstStyle/>
        <a:p>
          <a:endParaRPr lang="ru-RU"/>
        </a:p>
      </dgm:t>
    </dgm:pt>
    <dgm:pt modelId="{C20A9EF0-E1BE-4E29-8925-29C656954AF5}" type="parTrans" cxnId="{F3F47F55-B4A7-4E80-9022-715B9C77A22C}">
      <dgm:prSet custScaleX="113846" custScaleY="203007"/>
      <dgm:spPr/>
      <dgm:t>
        <a:bodyPr/>
        <a:lstStyle/>
        <a:p>
          <a:endParaRPr lang="ru-RU"/>
        </a:p>
      </dgm:t>
    </dgm:pt>
    <dgm:pt modelId="{3011CCCA-67D7-4111-8113-02727FB96823}" type="sibTrans" cxnId="{F3F47F55-B4A7-4E80-9022-715B9C77A22C}">
      <dgm:prSet/>
      <dgm:spPr/>
      <dgm:t>
        <a:bodyPr/>
        <a:lstStyle/>
        <a:p>
          <a:endParaRPr lang="ru-RU"/>
        </a:p>
      </dgm:t>
    </dgm:pt>
    <dgm:pt modelId="{92A95E89-6EC5-447F-BDB8-3DC8F2E27AA9}">
      <dgm:prSet phldrT="[Текст]" custT="1"/>
      <dgm:spPr/>
      <dgm:t>
        <a:bodyPr/>
        <a:lstStyle/>
        <a:p>
          <a:pPr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dirty="0"/>
        </a:p>
      </dgm:t>
    </dgm:pt>
    <dgm:pt modelId="{9B278DEE-FBAA-4DFF-A1E9-4C851900DDF3}" type="sibTrans" cxnId="{6DE8C173-AF7F-4DB9-A391-3E2ED037C8CD}">
      <dgm:prSet/>
      <dgm:spPr/>
      <dgm:t>
        <a:bodyPr/>
        <a:lstStyle/>
        <a:p>
          <a:endParaRPr lang="ru-RU"/>
        </a:p>
      </dgm:t>
    </dgm:pt>
    <dgm:pt modelId="{694D3DA2-C155-4578-BBA3-2D186B600BB6}" type="parTrans" cxnId="{6DE8C173-AF7F-4DB9-A391-3E2ED037C8CD}">
      <dgm:prSet/>
      <dgm:spPr/>
      <dgm:t>
        <a:bodyPr/>
        <a:lstStyle/>
        <a:p>
          <a:endParaRPr lang="ru-RU"/>
        </a:p>
      </dgm:t>
    </dgm:pt>
    <dgm:pt modelId="{9F9939A3-173E-481C-833A-FF68C1A9C920}" type="pres">
      <dgm:prSet presAssocID="{D5389F23-DC71-4FFD-8F32-837312236FB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23DA37-6FAA-457E-A59C-799A110B3764}" type="pres">
      <dgm:prSet presAssocID="{92A95E89-6EC5-447F-BDB8-3DC8F2E27AA9}" presName="centerShape" presStyleLbl="node0" presStyleIdx="0" presStyleCnt="1" custFlipVert="1" custScaleX="25960" custScaleY="3581"/>
      <dgm:spPr/>
      <dgm:t>
        <a:bodyPr/>
        <a:lstStyle/>
        <a:p>
          <a:endParaRPr lang="ru-RU"/>
        </a:p>
      </dgm:t>
    </dgm:pt>
    <dgm:pt modelId="{9D8910E2-9B40-4922-8589-58C717EE8D3C}" type="pres">
      <dgm:prSet presAssocID="{CBEF0CCD-529C-4D7E-8F94-1C47FAEBF55A}" presName="parTrans" presStyleLbl="bgSibTrans2D1" presStyleIdx="0" presStyleCnt="2" custScaleX="114744" custScaleY="202968"/>
      <dgm:spPr/>
      <dgm:t>
        <a:bodyPr/>
        <a:lstStyle/>
        <a:p>
          <a:endParaRPr lang="ru-RU"/>
        </a:p>
      </dgm:t>
    </dgm:pt>
    <dgm:pt modelId="{2F7BE00D-E965-48D1-8E93-FA5D6B59A5A0}" type="pres">
      <dgm:prSet presAssocID="{7F856405-EFEB-4708-A126-C1E20CF5E024}" presName="node" presStyleLbl="node1" presStyleIdx="0" presStyleCnt="2" custScaleX="112508" custScaleY="125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173DDB-87D2-4ADB-A8DF-EF5DD89812C7}" type="pres">
      <dgm:prSet presAssocID="{88BA5EB6-DD38-4C1F-A115-C7B63994CF4E}" presName="parTrans" presStyleLbl="bgSibTrans2D1" presStyleIdx="1" presStyleCnt="2" custScaleX="113846" custScaleY="203007"/>
      <dgm:spPr/>
      <dgm:t>
        <a:bodyPr/>
        <a:lstStyle/>
        <a:p>
          <a:endParaRPr lang="ru-RU"/>
        </a:p>
      </dgm:t>
    </dgm:pt>
    <dgm:pt modelId="{B0155C14-9DA4-4130-92F9-35F7C9590E78}" type="pres">
      <dgm:prSet presAssocID="{C2A4814A-29C2-4EA1-9388-E434786B7EE7}" presName="node" presStyleLbl="node1" presStyleIdx="1" presStyleCnt="2" custScaleX="112716" custScaleY="1311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3F5DD5-E833-4BE8-B918-5071A4665825}" type="presOf" srcId="{92A95E89-6EC5-447F-BDB8-3DC8F2E27AA9}" destId="{D923DA37-6FAA-457E-A59C-799A110B3764}" srcOrd="0" destOrd="0" presId="urn:microsoft.com/office/officeart/2005/8/layout/radial4"/>
    <dgm:cxn modelId="{C59581E7-74D4-4B84-8A90-1B72CD1C2715}" type="presOf" srcId="{88BA5EB6-DD38-4C1F-A115-C7B63994CF4E}" destId="{B6173DDB-87D2-4ADB-A8DF-EF5DD89812C7}" srcOrd="0" destOrd="0" presId="urn:microsoft.com/office/officeart/2005/8/layout/radial4"/>
    <dgm:cxn modelId="{905F5FD6-B3C6-4652-8B4B-338D8A151F56}" type="presOf" srcId="{7F856405-EFEB-4708-A126-C1E20CF5E024}" destId="{2F7BE00D-E965-48D1-8E93-FA5D6B59A5A0}" srcOrd="0" destOrd="0" presId="urn:microsoft.com/office/officeart/2005/8/layout/radial4"/>
    <dgm:cxn modelId="{1F50D484-88DE-4FE7-A054-0E485A8C8D76}" srcId="{92A95E89-6EC5-447F-BDB8-3DC8F2E27AA9}" destId="{C2A4814A-29C2-4EA1-9388-E434786B7EE7}" srcOrd="1" destOrd="0" parTransId="{88BA5EB6-DD38-4C1F-A115-C7B63994CF4E}" sibTransId="{FADA4A5A-001F-4B8B-AE4B-5FC229444CD9}"/>
    <dgm:cxn modelId="{223747A9-6439-4C68-85EA-BDE14C82EE1E}" type="presOf" srcId="{C2A4814A-29C2-4EA1-9388-E434786B7EE7}" destId="{B0155C14-9DA4-4130-92F9-35F7C9590E78}" srcOrd="0" destOrd="0" presId="urn:microsoft.com/office/officeart/2005/8/layout/radial4"/>
    <dgm:cxn modelId="{33E4401E-971A-4212-ACE9-EA127D9AF1E2}" srcId="{D5389F23-DC71-4FFD-8F32-837312236FB3}" destId="{91DD5CB2-E43E-4364-B8DB-B300A8130EE2}" srcOrd="1" destOrd="0" parTransId="{2482EA7E-4238-4A50-9551-3A2B48C7DB95}" sibTransId="{7CF10EF4-507A-4C88-88EA-D5FBCE028A84}"/>
    <dgm:cxn modelId="{80A1701C-607D-4C0F-A1BB-B6EC4FF03000}" type="presOf" srcId="{D5389F23-DC71-4FFD-8F32-837312236FB3}" destId="{9F9939A3-173E-481C-833A-FF68C1A9C920}" srcOrd="0" destOrd="0" presId="urn:microsoft.com/office/officeart/2005/8/layout/radial4"/>
    <dgm:cxn modelId="{6DE8C173-AF7F-4DB9-A391-3E2ED037C8CD}" srcId="{D5389F23-DC71-4FFD-8F32-837312236FB3}" destId="{92A95E89-6EC5-447F-BDB8-3DC8F2E27AA9}" srcOrd="0" destOrd="0" parTransId="{694D3DA2-C155-4578-BBA3-2D186B600BB6}" sibTransId="{9B278DEE-FBAA-4DFF-A1E9-4C851900DDF3}"/>
    <dgm:cxn modelId="{6CB99399-6B8F-4560-BA34-324B77EEE943}" srcId="{92A95E89-6EC5-447F-BDB8-3DC8F2E27AA9}" destId="{7F856405-EFEB-4708-A126-C1E20CF5E024}" srcOrd="0" destOrd="0" parTransId="{CBEF0CCD-529C-4D7E-8F94-1C47FAEBF55A}" sibTransId="{40CC260E-35EB-4297-91B0-CE0A59E545B9}"/>
    <dgm:cxn modelId="{337B1E71-5A2F-406A-B5CF-3ACD53FCD010}" type="presOf" srcId="{CBEF0CCD-529C-4D7E-8F94-1C47FAEBF55A}" destId="{9D8910E2-9B40-4922-8589-58C717EE8D3C}" srcOrd="0" destOrd="0" presId="urn:microsoft.com/office/officeart/2005/8/layout/radial4"/>
    <dgm:cxn modelId="{F3F47F55-B4A7-4E80-9022-715B9C77A22C}" srcId="{D5389F23-DC71-4FFD-8F32-837312236FB3}" destId="{31E6458C-6040-4A3D-9442-6AFF73DA0E93}" srcOrd="2" destOrd="0" parTransId="{C20A9EF0-E1BE-4E29-8925-29C656954AF5}" sibTransId="{3011CCCA-67D7-4111-8113-02727FB96823}"/>
    <dgm:cxn modelId="{BDE13366-7300-4B0E-9EB2-E64824BAAB62}" type="presParOf" srcId="{9F9939A3-173E-481C-833A-FF68C1A9C920}" destId="{D923DA37-6FAA-457E-A59C-799A110B3764}" srcOrd="0" destOrd="0" presId="urn:microsoft.com/office/officeart/2005/8/layout/radial4"/>
    <dgm:cxn modelId="{F7E926EC-1D21-4E6A-B9AB-053194D7D4A1}" type="presParOf" srcId="{9F9939A3-173E-481C-833A-FF68C1A9C920}" destId="{9D8910E2-9B40-4922-8589-58C717EE8D3C}" srcOrd="1" destOrd="0" presId="urn:microsoft.com/office/officeart/2005/8/layout/radial4"/>
    <dgm:cxn modelId="{50277ECD-BED4-4C89-99DF-B0C3BB98C8EE}" type="presParOf" srcId="{9F9939A3-173E-481C-833A-FF68C1A9C920}" destId="{2F7BE00D-E965-48D1-8E93-FA5D6B59A5A0}" srcOrd="2" destOrd="0" presId="urn:microsoft.com/office/officeart/2005/8/layout/radial4"/>
    <dgm:cxn modelId="{62891D35-3F39-4F5C-AAB2-878217601C48}" type="presParOf" srcId="{9F9939A3-173E-481C-833A-FF68C1A9C920}" destId="{B6173DDB-87D2-4ADB-A8DF-EF5DD89812C7}" srcOrd="3" destOrd="0" presId="urn:microsoft.com/office/officeart/2005/8/layout/radial4"/>
    <dgm:cxn modelId="{6D2A5A9D-2FF5-4DBE-BB23-CCD6F2509982}" type="presParOf" srcId="{9F9939A3-173E-481C-833A-FF68C1A9C920}" destId="{B0155C14-9DA4-4130-92F9-35F7C9590E78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BE0B26-E5C1-4B51-9A4A-23520F857F23}" type="doc">
      <dgm:prSet loTypeId="urn:microsoft.com/office/officeart/2005/8/layout/hierarchy4" loCatId="hierarchy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DCB1893B-17A4-473E-806B-049B5D0738C9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4800" b="1" i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ФЕСТИВАЛІ ТА КОНКУРСИ</a:t>
          </a:r>
        </a:p>
        <a:p>
          <a:pPr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4D5A6D00-0556-465F-8A96-167ED493FF37}" type="parTrans" cxnId="{51493688-8943-4861-A08E-C28C72ED7402}">
      <dgm:prSet/>
      <dgm:spPr/>
      <dgm:t>
        <a:bodyPr/>
        <a:lstStyle/>
        <a:p>
          <a:endParaRPr lang="ru-RU"/>
        </a:p>
      </dgm:t>
    </dgm:pt>
    <dgm:pt modelId="{983A3F12-A59A-442D-BF21-60004183375F}" type="sibTrans" cxnId="{51493688-8943-4861-A08E-C28C72ED7402}">
      <dgm:prSet/>
      <dgm:spPr/>
      <dgm:t>
        <a:bodyPr/>
        <a:lstStyle/>
        <a:p>
          <a:endParaRPr lang="ru-RU"/>
        </a:p>
      </dgm:t>
    </dgm:pt>
    <dgm:pt modelId="{2CB75E09-CE8D-4ED3-83A3-E970D78BED5B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1" i="1" u="sng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201</a:t>
          </a:r>
          <a:r>
            <a:rPr lang="en-US" sz="2800" b="1" i="1" u="sng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2</a:t>
          </a:r>
          <a:r>
            <a:rPr lang="uk-UA" sz="2800" b="1" i="1" u="sng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р.</a:t>
          </a:r>
          <a:r>
            <a:rPr lang="uk-UA" sz="2800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- міжшкільний конкурс«</a:t>
          </a:r>
          <a:r>
            <a:rPr lang="en-US" sz="2800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What Do You Know About Europe?</a:t>
          </a:r>
          <a:r>
            <a:rPr lang="uk-UA" sz="2800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» 10-і класи</a:t>
          </a:r>
          <a:endParaRPr lang="uk-UA" sz="2800" dirty="0" smtClean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BBAED962-B8A2-4E12-8BDE-C8B23363018E}" type="parTrans" cxnId="{90079017-155B-4C4D-A5FA-06D146F8F933}">
      <dgm:prSet/>
      <dgm:spPr/>
      <dgm:t>
        <a:bodyPr/>
        <a:lstStyle/>
        <a:p>
          <a:endParaRPr lang="ru-RU"/>
        </a:p>
      </dgm:t>
    </dgm:pt>
    <dgm:pt modelId="{90AE50FA-C03C-439D-82B1-8EDD55C9B847}" type="sibTrans" cxnId="{90079017-155B-4C4D-A5FA-06D146F8F933}">
      <dgm:prSet/>
      <dgm:spPr/>
      <dgm:t>
        <a:bodyPr/>
        <a:lstStyle/>
        <a:p>
          <a:endParaRPr lang="ru-RU"/>
        </a:p>
      </dgm:t>
    </dgm:pt>
    <dgm:pt modelId="{CA2D931C-CAD1-42C3-AFB1-F2E9D72DEA1B}">
      <dgm:prSet phldrT="[Текст]" custT="1"/>
      <dgm:spPr/>
      <dgm:t>
        <a:bodyPr/>
        <a:lstStyle/>
        <a:p>
          <a:r>
            <a:rPr lang="uk-UA" sz="2400" b="1" i="1" u="sng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2013р.</a:t>
          </a:r>
          <a:r>
            <a:rPr lang="uk-UA" sz="2400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- «</a:t>
          </a:r>
          <a:r>
            <a:rPr lang="en-US" sz="2400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The Cleverest» </a:t>
          </a:r>
          <a:r>
            <a:rPr lang="uk-UA" sz="2400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6</a:t>
          </a:r>
          <a:r>
            <a:rPr lang="en-US" sz="2400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-</a:t>
          </a:r>
          <a:r>
            <a:rPr lang="uk-UA" sz="2400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7</a:t>
          </a:r>
          <a:r>
            <a:rPr lang="en-US" sz="2400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 </a:t>
          </a:r>
          <a:r>
            <a:rPr lang="ru-RU" sz="2400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класи</a:t>
          </a:r>
          <a:endParaRPr lang="ru-RU" sz="2400" dirty="0">
            <a:solidFill>
              <a:schemeClr val="bg1"/>
            </a:solidFill>
          </a:endParaRPr>
        </a:p>
      </dgm:t>
    </dgm:pt>
    <dgm:pt modelId="{973FE4DB-B746-4F48-9CEC-A7BFF678EDE4}" type="parTrans" cxnId="{FBE584B2-02C3-49F9-91CB-C914C843EF98}">
      <dgm:prSet/>
      <dgm:spPr/>
      <dgm:t>
        <a:bodyPr/>
        <a:lstStyle/>
        <a:p>
          <a:endParaRPr lang="ru-RU"/>
        </a:p>
      </dgm:t>
    </dgm:pt>
    <dgm:pt modelId="{94171F6D-DF3E-4407-A275-C720BE49FD6A}" type="sibTrans" cxnId="{FBE584B2-02C3-49F9-91CB-C914C843EF98}">
      <dgm:prSet/>
      <dgm:spPr/>
      <dgm:t>
        <a:bodyPr/>
        <a:lstStyle/>
        <a:p>
          <a:endParaRPr lang="ru-RU"/>
        </a:p>
      </dgm:t>
    </dgm:pt>
    <dgm:pt modelId="{E3E5CF19-CB23-4565-8963-AB7F8E66DEBE}">
      <dgm:prSet phldrT="[Текст]" custT="1"/>
      <dgm:spPr/>
      <dgm:t>
        <a:bodyPr/>
        <a:lstStyle/>
        <a:p>
          <a:endParaRPr lang="en-US" sz="2400" b="1" i="1" u="sng" dirty="0" smtClean="0">
            <a:solidFill>
              <a:schemeClr val="bg1"/>
            </a:solidFill>
            <a:latin typeface="Times New Roman" pitchFamily="18" charset="0"/>
            <a:ea typeface="Times New Roman"/>
            <a:cs typeface="Times New Roman" pitchFamily="18" charset="0"/>
          </a:endParaRPr>
        </a:p>
        <a:p>
          <a:r>
            <a:rPr lang="uk-UA" sz="1800" b="1" i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201</a:t>
          </a:r>
          <a:r>
            <a:rPr lang="en-US" sz="1800" b="1" i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3</a:t>
          </a:r>
          <a:r>
            <a:rPr lang="uk-UA" sz="1800" b="1" i="1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р.</a:t>
          </a:r>
          <a:r>
            <a:rPr lang="uk-UA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 виховний захід</a:t>
          </a:r>
        </a:p>
        <a:p>
          <a:r>
            <a:rPr lang="uk-UA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«</a:t>
          </a:r>
          <a:r>
            <a:rPr lang="en-US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Europe Day in  Ukraine</a:t>
          </a:r>
          <a:r>
            <a:rPr lang="uk-UA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!» </a:t>
          </a:r>
        </a:p>
        <a:p>
          <a:r>
            <a:rPr lang="uk-UA" sz="1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6-7 класи</a:t>
          </a:r>
          <a:endParaRPr lang="ru-RU" sz="1800" dirty="0" smtClean="0">
            <a:solidFill>
              <a:schemeClr val="bg1"/>
            </a:solidFill>
          </a:endParaRPr>
        </a:p>
        <a:p>
          <a:pPr defTabSz="1689100">
            <a:lnSpc>
              <a:spcPct val="90000"/>
            </a:lnSpc>
            <a:spcBef>
              <a:spcPct val="0"/>
            </a:spcBef>
          </a:pPr>
          <a:endParaRPr lang="ru-RU" dirty="0"/>
        </a:p>
      </dgm:t>
    </dgm:pt>
    <dgm:pt modelId="{74907D9E-04FF-454A-AB7C-43C615A37C4E}" type="parTrans" cxnId="{F4DDD5C1-3A5E-47E8-ABE8-DB028B46F0D8}">
      <dgm:prSet/>
      <dgm:spPr/>
      <dgm:t>
        <a:bodyPr/>
        <a:lstStyle/>
        <a:p>
          <a:endParaRPr lang="ru-RU"/>
        </a:p>
      </dgm:t>
    </dgm:pt>
    <dgm:pt modelId="{366F0C2E-93C9-4D62-9C4C-883FC0B2B207}" type="sibTrans" cxnId="{F4DDD5C1-3A5E-47E8-ABE8-DB028B46F0D8}">
      <dgm:prSet/>
      <dgm:spPr/>
      <dgm:t>
        <a:bodyPr/>
        <a:lstStyle/>
        <a:p>
          <a:endParaRPr lang="ru-RU"/>
        </a:p>
      </dgm:t>
    </dgm:pt>
    <dgm:pt modelId="{D16935C4-0889-46AB-AA14-861F09ECC00A}">
      <dgm:prSet phldrT="[Текст]" custT="1"/>
      <dgm:spPr/>
      <dgm:t>
        <a:bodyPr/>
        <a:lstStyle/>
        <a:p>
          <a:endParaRPr lang="ru-RU" sz="2800" dirty="0">
            <a:solidFill>
              <a:schemeClr val="bg1"/>
            </a:solidFill>
          </a:endParaRPr>
        </a:p>
      </dgm:t>
    </dgm:pt>
    <dgm:pt modelId="{736F9130-8145-4C38-8B3E-7E2C7241B7B7}" type="parTrans" cxnId="{061F9D11-F8BA-4A23-A22C-8A34341308AA}">
      <dgm:prSet/>
      <dgm:spPr/>
      <dgm:t>
        <a:bodyPr/>
        <a:lstStyle/>
        <a:p>
          <a:endParaRPr lang="ru-RU"/>
        </a:p>
      </dgm:t>
    </dgm:pt>
    <dgm:pt modelId="{CA5FC254-19BE-4DDC-91D1-82DDBFC0CA99}" type="sibTrans" cxnId="{061F9D11-F8BA-4A23-A22C-8A34341308AA}">
      <dgm:prSet/>
      <dgm:spPr/>
      <dgm:t>
        <a:bodyPr/>
        <a:lstStyle/>
        <a:p>
          <a:endParaRPr lang="ru-RU"/>
        </a:p>
      </dgm:t>
    </dgm:pt>
    <dgm:pt modelId="{81B3C840-2503-4BF4-BDE3-5A6E42D3C7BC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Щорічні шкільні конкурси іноземної культури</a:t>
          </a:r>
          <a:endParaRPr lang="ru-RU" sz="2000" dirty="0" smtClean="0">
            <a:solidFill>
              <a:schemeClr val="bg1"/>
            </a:solidFill>
            <a:latin typeface="Times New Roman" pitchFamily="18" charset="0"/>
            <a:ea typeface="Times New Roman"/>
            <a:cs typeface="Times New Roman" pitchFamily="18" charset="0"/>
          </a:endParaRPr>
        </a:p>
        <a:p>
          <a:pPr defTabSz="2444750">
            <a:lnSpc>
              <a:spcPct val="90000"/>
            </a:lnSpc>
            <a:spcBef>
              <a:spcPct val="0"/>
            </a:spcBef>
          </a:pPr>
          <a:endParaRPr lang="ru-RU" sz="2000" dirty="0">
            <a:solidFill>
              <a:schemeClr val="bg1"/>
            </a:solidFill>
          </a:endParaRPr>
        </a:p>
      </dgm:t>
    </dgm:pt>
    <dgm:pt modelId="{7761D83C-7407-4A6F-95EF-6F5D02BF4D71}" type="parTrans" cxnId="{C04C4588-2C59-4393-BD85-11E4FBAC36CD}">
      <dgm:prSet/>
      <dgm:spPr/>
      <dgm:t>
        <a:bodyPr/>
        <a:lstStyle/>
        <a:p>
          <a:endParaRPr lang="ru-RU"/>
        </a:p>
      </dgm:t>
    </dgm:pt>
    <dgm:pt modelId="{5BF32089-D40D-41AC-AEE0-BC136460025E}" type="sibTrans" cxnId="{C04C4588-2C59-4393-BD85-11E4FBAC36CD}">
      <dgm:prSet/>
      <dgm:spPr/>
      <dgm:t>
        <a:bodyPr/>
        <a:lstStyle/>
        <a:p>
          <a:endParaRPr lang="ru-RU"/>
        </a:p>
      </dgm:t>
    </dgm:pt>
    <dgm:pt modelId="{82A4EE8E-8CC1-41C1-9226-CC39BC32A2B9}">
      <dgm:prSet custT="1"/>
      <dgm:spPr/>
      <dgm:t>
        <a:bodyPr/>
        <a:lstStyle/>
        <a:p>
          <a:r>
            <a:rPr lang="uk-UA" sz="2400" b="1" i="1" u="sng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201</a:t>
          </a:r>
          <a:r>
            <a:rPr lang="en-US" sz="2400" b="1" i="1" u="sng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6</a:t>
          </a:r>
          <a:r>
            <a:rPr lang="uk-UA" sz="2400" b="1" i="1" u="sng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р.</a:t>
          </a:r>
          <a:r>
            <a:rPr lang="uk-UA" sz="2400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-«Унікум»- інтелекту</a:t>
          </a:r>
        </a:p>
        <a:p>
          <a:r>
            <a:rPr lang="uk-UA" sz="2400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альне змагання</a:t>
          </a:r>
        </a:p>
        <a:p>
          <a:r>
            <a:rPr lang="uk-UA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5 клас</a:t>
          </a:r>
          <a:endParaRPr lang="ru-RU" sz="2400" dirty="0"/>
        </a:p>
      </dgm:t>
    </dgm:pt>
    <dgm:pt modelId="{77E99C0C-87CD-4EB3-9676-D55AE66BC52E}" type="parTrans" cxnId="{5BA4379A-964B-4F83-9697-3D8A6978B8C3}">
      <dgm:prSet/>
      <dgm:spPr/>
      <dgm:t>
        <a:bodyPr/>
        <a:lstStyle/>
        <a:p>
          <a:endParaRPr lang="ru-RU"/>
        </a:p>
      </dgm:t>
    </dgm:pt>
    <dgm:pt modelId="{14853360-8EDD-47D2-83F5-6C249C7F5712}" type="sibTrans" cxnId="{5BA4379A-964B-4F83-9697-3D8A6978B8C3}">
      <dgm:prSet/>
      <dgm:spPr/>
      <dgm:t>
        <a:bodyPr/>
        <a:lstStyle/>
        <a:p>
          <a:endParaRPr lang="ru-RU"/>
        </a:p>
      </dgm:t>
    </dgm:pt>
    <dgm:pt modelId="{C0DBB9D0-84F4-454F-96E7-5D27FBA98451}">
      <dgm:prSet custT="1"/>
      <dgm:spPr/>
      <dgm:t>
        <a:bodyPr/>
        <a:lstStyle/>
        <a:p>
          <a:r>
            <a:rPr lang="uk-UA" sz="2400" b="1" i="1" u="sng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2016р.</a:t>
          </a:r>
          <a:r>
            <a:rPr lang="uk-UA" sz="2400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-вистава </a:t>
          </a:r>
          <a:r>
            <a:rPr lang="en-US" sz="2400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“Christmas Magic”</a:t>
          </a:r>
        </a:p>
        <a:p>
          <a:r>
            <a:rPr lang="en-US" sz="2400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6 </a:t>
          </a:r>
          <a:r>
            <a:rPr lang="uk-UA" sz="2400" dirty="0" smtClean="0">
              <a:solidFill>
                <a:schemeClr val="bg1"/>
              </a:solidFill>
              <a:latin typeface="Times New Roman" pitchFamily="18" charset="0"/>
              <a:ea typeface="Times New Roman"/>
              <a:cs typeface="Times New Roman" pitchFamily="18" charset="0"/>
            </a:rPr>
            <a:t>клас</a:t>
          </a:r>
          <a:endParaRPr lang="en-US" sz="2400" dirty="0" smtClean="0">
            <a:solidFill>
              <a:schemeClr val="bg1"/>
            </a:solidFill>
            <a:latin typeface="Times New Roman" pitchFamily="18" charset="0"/>
            <a:ea typeface="Times New Roman"/>
            <a:cs typeface="Times New Roman" pitchFamily="18" charset="0"/>
          </a:endParaRPr>
        </a:p>
      </dgm:t>
    </dgm:pt>
    <dgm:pt modelId="{7161CA7F-CF47-404F-B481-EBD924ED4266}" type="parTrans" cxnId="{BE04B810-ECE9-4BD3-9AAE-464B01120B2C}">
      <dgm:prSet/>
      <dgm:spPr/>
      <dgm:t>
        <a:bodyPr/>
        <a:lstStyle/>
        <a:p>
          <a:endParaRPr lang="ru-RU"/>
        </a:p>
      </dgm:t>
    </dgm:pt>
    <dgm:pt modelId="{09BEED34-161B-4F4E-A7EE-7F7B47AD37AC}" type="sibTrans" cxnId="{BE04B810-ECE9-4BD3-9AAE-464B01120B2C}">
      <dgm:prSet/>
      <dgm:spPr/>
      <dgm:t>
        <a:bodyPr/>
        <a:lstStyle/>
        <a:p>
          <a:endParaRPr lang="ru-RU"/>
        </a:p>
      </dgm:t>
    </dgm:pt>
    <dgm:pt modelId="{EC50FBDC-5B24-4E82-AE0C-1C5642CE3656}" type="pres">
      <dgm:prSet presAssocID="{9ABE0B26-E5C1-4B51-9A4A-23520F857F2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E70DC0C-34B0-486F-A1BA-EC8C6F741A0B}" type="pres">
      <dgm:prSet presAssocID="{DCB1893B-17A4-473E-806B-049B5D0738C9}" presName="vertOne" presStyleCnt="0"/>
      <dgm:spPr/>
    </dgm:pt>
    <dgm:pt modelId="{BE40F16C-772F-4410-8753-48245CF1165E}" type="pres">
      <dgm:prSet presAssocID="{DCB1893B-17A4-473E-806B-049B5D0738C9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0DDF76C-9168-464F-B78F-53E8C83000B8}" type="pres">
      <dgm:prSet presAssocID="{DCB1893B-17A4-473E-806B-049B5D0738C9}" presName="parTransOne" presStyleCnt="0"/>
      <dgm:spPr/>
    </dgm:pt>
    <dgm:pt modelId="{8B20B09B-31C8-46BE-8FAD-F9CA911613A5}" type="pres">
      <dgm:prSet presAssocID="{DCB1893B-17A4-473E-806B-049B5D0738C9}" presName="horzOne" presStyleCnt="0"/>
      <dgm:spPr/>
    </dgm:pt>
    <dgm:pt modelId="{681A0311-AC12-4F6E-8543-3E25BE4050CF}" type="pres">
      <dgm:prSet presAssocID="{2CB75E09-CE8D-4ED3-83A3-E970D78BED5B}" presName="vertTwo" presStyleCnt="0"/>
      <dgm:spPr/>
    </dgm:pt>
    <dgm:pt modelId="{F9392720-21FF-475E-BBE0-70ED8303CAB9}" type="pres">
      <dgm:prSet presAssocID="{2CB75E09-CE8D-4ED3-83A3-E970D78BED5B}" presName="txTwo" presStyleLbl="node2" presStyleIdx="0" presStyleCnt="2" custScaleX="120024" custLinFactNeighborX="-196" custLinFactNeighborY="-18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2C8F294-7D4A-409E-A027-267EE399BDA8}" type="pres">
      <dgm:prSet presAssocID="{2CB75E09-CE8D-4ED3-83A3-E970D78BED5B}" presName="parTransTwo" presStyleCnt="0"/>
      <dgm:spPr/>
    </dgm:pt>
    <dgm:pt modelId="{C021F4CB-60DF-42C0-B465-80E8FE5465FA}" type="pres">
      <dgm:prSet presAssocID="{2CB75E09-CE8D-4ED3-83A3-E970D78BED5B}" presName="horzTwo" presStyleCnt="0"/>
      <dgm:spPr/>
    </dgm:pt>
    <dgm:pt modelId="{573413E5-BC10-42C0-9479-D3F4BD3384F0}" type="pres">
      <dgm:prSet presAssocID="{CA2D931C-CAD1-42C3-AFB1-F2E9D72DEA1B}" presName="vertThree" presStyleCnt="0"/>
      <dgm:spPr/>
    </dgm:pt>
    <dgm:pt modelId="{69387688-3331-46D5-B437-9756F1BEA9A8}" type="pres">
      <dgm:prSet presAssocID="{CA2D931C-CAD1-42C3-AFB1-F2E9D72DEA1B}" presName="txThree" presStyleLbl="node3" presStyleIdx="0" presStyleCnt="5" custScaleX="1357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3125F4-FE1A-4AB7-BD2F-C414B5E43486}" type="pres">
      <dgm:prSet presAssocID="{CA2D931C-CAD1-42C3-AFB1-F2E9D72DEA1B}" presName="horzThree" presStyleCnt="0"/>
      <dgm:spPr/>
    </dgm:pt>
    <dgm:pt modelId="{B8434198-BDC1-4EB2-8C7C-F856CC26DA32}" type="pres">
      <dgm:prSet presAssocID="{94171F6D-DF3E-4407-A275-C720BE49FD6A}" presName="sibSpaceThree" presStyleCnt="0"/>
      <dgm:spPr/>
    </dgm:pt>
    <dgm:pt modelId="{5B3624AA-E2DE-4B1E-837F-ECA57076C2D8}" type="pres">
      <dgm:prSet presAssocID="{E3E5CF19-CB23-4565-8963-AB7F8E66DEBE}" presName="vertThree" presStyleCnt="0"/>
      <dgm:spPr/>
    </dgm:pt>
    <dgm:pt modelId="{2880256C-D0A2-4A3A-8FE2-9B6D32EDC0F2}" type="pres">
      <dgm:prSet presAssocID="{E3E5CF19-CB23-4565-8963-AB7F8E66DEBE}" presName="txThree" presStyleLbl="node3" presStyleIdx="1" presStyleCnt="5" custScaleX="1469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9FB85DF-DF2D-4015-AC59-3EE2F1E4A5DE}" type="pres">
      <dgm:prSet presAssocID="{E3E5CF19-CB23-4565-8963-AB7F8E66DEBE}" presName="horzThree" presStyleCnt="0"/>
      <dgm:spPr/>
    </dgm:pt>
    <dgm:pt modelId="{857FEF79-C21D-467C-8330-CCE612E7D212}" type="pres">
      <dgm:prSet presAssocID="{90AE50FA-C03C-439D-82B1-8EDD55C9B847}" presName="sibSpaceTwo" presStyleCnt="0"/>
      <dgm:spPr/>
    </dgm:pt>
    <dgm:pt modelId="{2F9624ED-07BA-4262-99B2-464080EF6A46}" type="pres">
      <dgm:prSet presAssocID="{D16935C4-0889-46AB-AA14-861F09ECC00A}" presName="vertTwo" presStyleCnt="0"/>
      <dgm:spPr/>
    </dgm:pt>
    <dgm:pt modelId="{E667E7DC-79A7-48BF-A110-00630C718550}" type="pres">
      <dgm:prSet presAssocID="{D16935C4-0889-46AB-AA14-861F09ECC00A}" presName="txTwo" presStyleLbl="node2" presStyleIdx="1" presStyleCnt="2" custScaleX="99718" custLinFactNeighborX="-3758" custLinFactNeighborY="-18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6F77CE2-19D5-4974-9002-A8E3C30DC3EC}" type="pres">
      <dgm:prSet presAssocID="{D16935C4-0889-46AB-AA14-861F09ECC00A}" presName="parTransTwo" presStyleCnt="0"/>
      <dgm:spPr/>
    </dgm:pt>
    <dgm:pt modelId="{A9E1C9DA-434E-4DEE-87D4-C91731383AF7}" type="pres">
      <dgm:prSet presAssocID="{D16935C4-0889-46AB-AA14-861F09ECC00A}" presName="horzTwo" presStyleCnt="0"/>
      <dgm:spPr/>
    </dgm:pt>
    <dgm:pt modelId="{C6C849D3-D536-4C43-8C4B-5176D60BBA93}" type="pres">
      <dgm:prSet presAssocID="{82A4EE8E-8CC1-41C1-9226-CC39BC32A2B9}" presName="vertThree" presStyleCnt="0"/>
      <dgm:spPr/>
    </dgm:pt>
    <dgm:pt modelId="{F6614BDF-7475-4398-98EF-EC1949CB56A4}" type="pres">
      <dgm:prSet presAssocID="{82A4EE8E-8CC1-41C1-9226-CC39BC32A2B9}" presName="txThree" presStyleLbl="node3" presStyleIdx="2" presStyleCnt="5" custScaleX="160411" custLinFactNeighborX="-22389" custLinFactNeighborY="56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C14912-CCC8-48D8-B725-7A1DC0FFF793}" type="pres">
      <dgm:prSet presAssocID="{82A4EE8E-8CC1-41C1-9226-CC39BC32A2B9}" presName="horzThree" presStyleCnt="0"/>
      <dgm:spPr/>
    </dgm:pt>
    <dgm:pt modelId="{0DD86C60-EDF4-4269-8638-2DCD0526A23E}" type="pres">
      <dgm:prSet presAssocID="{14853360-8EDD-47D2-83F5-6C249C7F5712}" presName="sibSpaceThree" presStyleCnt="0"/>
      <dgm:spPr/>
    </dgm:pt>
    <dgm:pt modelId="{64BF3C58-57D0-42DC-82D2-7AEBE09AB468}" type="pres">
      <dgm:prSet presAssocID="{C0DBB9D0-84F4-454F-96E7-5D27FBA98451}" presName="vertThree" presStyleCnt="0"/>
      <dgm:spPr/>
    </dgm:pt>
    <dgm:pt modelId="{58AB7D40-2730-4DED-910C-B905B5D60D43}" type="pres">
      <dgm:prSet presAssocID="{C0DBB9D0-84F4-454F-96E7-5D27FBA98451}" presName="txThree" presStyleLbl="node3" presStyleIdx="3" presStyleCnt="5" custScaleX="145718" custLinFactNeighborX="-18256" custLinFactNeighborY="12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2A5D03C-DB9B-4D80-AC63-18FCEDC46FF0}" type="pres">
      <dgm:prSet presAssocID="{C0DBB9D0-84F4-454F-96E7-5D27FBA98451}" presName="horzThree" presStyleCnt="0"/>
      <dgm:spPr/>
    </dgm:pt>
    <dgm:pt modelId="{BEFD6041-2D67-4C67-9598-EE34372EEA17}" type="pres">
      <dgm:prSet presAssocID="{09BEED34-161B-4F4E-A7EE-7F7B47AD37AC}" presName="sibSpaceThree" presStyleCnt="0"/>
      <dgm:spPr/>
    </dgm:pt>
    <dgm:pt modelId="{DA5DD5AA-5248-4021-A03D-DC6AF914F1DE}" type="pres">
      <dgm:prSet presAssocID="{81B3C840-2503-4BF4-BDE3-5A6E42D3C7BC}" presName="vertThree" presStyleCnt="0"/>
      <dgm:spPr/>
    </dgm:pt>
    <dgm:pt modelId="{2A86698C-4CFF-4818-AB84-59CFCC888AC0}" type="pres">
      <dgm:prSet presAssocID="{81B3C840-2503-4BF4-BDE3-5A6E42D3C7BC}" presName="txThree" presStyleLbl="node3" presStyleIdx="4" presStyleCnt="5" custScaleX="1298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8BF7DD-1D22-4DBC-8F10-34820A48744A}" type="pres">
      <dgm:prSet presAssocID="{81B3C840-2503-4BF4-BDE3-5A6E42D3C7BC}" presName="horzThree" presStyleCnt="0"/>
      <dgm:spPr/>
    </dgm:pt>
  </dgm:ptLst>
  <dgm:cxnLst>
    <dgm:cxn modelId="{BE04B810-ECE9-4BD3-9AAE-464B01120B2C}" srcId="{D16935C4-0889-46AB-AA14-861F09ECC00A}" destId="{C0DBB9D0-84F4-454F-96E7-5D27FBA98451}" srcOrd="1" destOrd="0" parTransId="{7161CA7F-CF47-404F-B481-EBD924ED4266}" sibTransId="{09BEED34-161B-4F4E-A7EE-7F7B47AD37AC}"/>
    <dgm:cxn modelId="{FBE584B2-02C3-49F9-91CB-C914C843EF98}" srcId="{2CB75E09-CE8D-4ED3-83A3-E970D78BED5B}" destId="{CA2D931C-CAD1-42C3-AFB1-F2E9D72DEA1B}" srcOrd="0" destOrd="0" parTransId="{973FE4DB-B746-4F48-9CEC-A7BFF678EDE4}" sibTransId="{94171F6D-DF3E-4407-A275-C720BE49FD6A}"/>
    <dgm:cxn modelId="{2A440EF9-9532-413B-A1DB-0E5C746BAFFE}" type="presOf" srcId="{82A4EE8E-8CC1-41C1-9226-CC39BC32A2B9}" destId="{F6614BDF-7475-4398-98EF-EC1949CB56A4}" srcOrd="0" destOrd="0" presId="urn:microsoft.com/office/officeart/2005/8/layout/hierarchy4"/>
    <dgm:cxn modelId="{D561FC68-E449-41AE-95A7-B49FBC4FA559}" type="presOf" srcId="{C0DBB9D0-84F4-454F-96E7-5D27FBA98451}" destId="{58AB7D40-2730-4DED-910C-B905B5D60D43}" srcOrd="0" destOrd="0" presId="urn:microsoft.com/office/officeart/2005/8/layout/hierarchy4"/>
    <dgm:cxn modelId="{F4DDD5C1-3A5E-47E8-ABE8-DB028B46F0D8}" srcId="{2CB75E09-CE8D-4ED3-83A3-E970D78BED5B}" destId="{E3E5CF19-CB23-4565-8963-AB7F8E66DEBE}" srcOrd="1" destOrd="0" parTransId="{74907D9E-04FF-454A-AB7C-43C615A37C4E}" sibTransId="{366F0C2E-93C9-4D62-9C4C-883FC0B2B207}"/>
    <dgm:cxn modelId="{54489BCB-AEFD-194F-9739-54B56C9FB1F4}" type="presOf" srcId="{E3E5CF19-CB23-4565-8963-AB7F8E66DEBE}" destId="{2880256C-D0A2-4A3A-8FE2-9B6D32EDC0F2}" srcOrd="0" destOrd="0" presId="urn:microsoft.com/office/officeart/2005/8/layout/hierarchy4"/>
    <dgm:cxn modelId="{9E10913F-0EA7-1F45-8C07-01AED79F991C}" type="presOf" srcId="{D16935C4-0889-46AB-AA14-861F09ECC00A}" destId="{E667E7DC-79A7-48BF-A110-00630C718550}" srcOrd="0" destOrd="0" presId="urn:microsoft.com/office/officeart/2005/8/layout/hierarchy4"/>
    <dgm:cxn modelId="{90079017-155B-4C4D-A5FA-06D146F8F933}" srcId="{DCB1893B-17A4-473E-806B-049B5D0738C9}" destId="{2CB75E09-CE8D-4ED3-83A3-E970D78BED5B}" srcOrd="0" destOrd="0" parTransId="{BBAED962-B8A2-4E12-8BDE-C8B23363018E}" sibTransId="{90AE50FA-C03C-439D-82B1-8EDD55C9B847}"/>
    <dgm:cxn modelId="{E6AC2DDC-2E30-9549-8CCD-3E6258500623}" type="presOf" srcId="{DCB1893B-17A4-473E-806B-049B5D0738C9}" destId="{BE40F16C-772F-4410-8753-48245CF1165E}" srcOrd="0" destOrd="0" presId="urn:microsoft.com/office/officeart/2005/8/layout/hierarchy4"/>
    <dgm:cxn modelId="{061F9D11-F8BA-4A23-A22C-8A34341308AA}" srcId="{DCB1893B-17A4-473E-806B-049B5D0738C9}" destId="{D16935C4-0889-46AB-AA14-861F09ECC00A}" srcOrd="1" destOrd="0" parTransId="{736F9130-8145-4C38-8B3E-7E2C7241B7B7}" sibTransId="{CA5FC254-19BE-4DDC-91D1-82DDBFC0CA99}"/>
    <dgm:cxn modelId="{6C9E3C65-C681-CE4D-A031-438E7EBC0F8F}" type="presOf" srcId="{CA2D931C-CAD1-42C3-AFB1-F2E9D72DEA1B}" destId="{69387688-3331-46D5-B437-9756F1BEA9A8}" srcOrd="0" destOrd="0" presId="urn:microsoft.com/office/officeart/2005/8/layout/hierarchy4"/>
    <dgm:cxn modelId="{C6C1E8E7-998A-3340-81E7-49986E01757E}" type="presOf" srcId="{2CB75E09-CE8D-4ED3-83A3-E970D78BED5B}" destId="{F9392720-21FF-475E-BBE0-70ED8303CAB9}" srcOrd="0" destOrd="0" presId="urn:microsoft.com/office/officeart/2005/8/layout/hierarchy4"/>
    <dgm:cxn modelId="{89C36AEB-5AEC-AA4D-8945-EB1271BEC553}" type="presOf" srcId="{81B3C840-2503-4BF4-BDE3-5A6E42D3C7BC}" destId="{2A86698C-4CFF-4818-AB84-59CFCC888AC0}" srcOrd="0" destOrd="0" presId="urn:microsoft.com/office/officeart/2005/8/layout/hierarchy4"/>
    <dgm:cxn modelId="{5BA4379A-964B-4F83-9697-3D8A6978B8C3}" srcId="{D16935C4-0889-46AB-AA14-861F09ECC00A}" destId="{82A4EE8E-8CC1-41C1-9226-CC39BC32A2B9}" srcOrd="0" destOrd="0" parTransId="{77E99C0C-87CD-4EB3-9676-D55AE66BC52E}" sibTransId="{14853360-8EDD-47D2-83F5-6C249C7F5712}"/>
    <dgm:cxn modelId="{C04C4588-2C59-4393-BD85-11E4FBAC36CD}" srcId="{D16935C4-0889-46AB-AA14-861F09ECC00A}" destId="{81B3C840-2503-4BF4-BDE3-5A6E42D3C7BC}" srcOrd="2" destOrd="0" parTransId="{7761D83C-7407-4A6F-95EF-6F5D02BF4D71}" sibTransId="{5BF32089-D40D-41AC-AEE0-BC136460025E}"/>
    <dgm:cxn modelId="{2CF7289C-DC2B-F54C-B2B9-9C6FC8723948}" type="presOf" srcId="{9ABE0B26-E5C1-4B51-9A4A-23520F857F23}" destId="{EC50FBDC-5B24-4E82-AE0C-1C5642CE3656}" srcOrd="0" destOrd="0" presId="urn:microsoft.com/office/officeart/2005/8/layout/hierarchy4"/>
    <dgm:cxn modelId="{51493688-8943-4861-A08E-C28C72ED7402}" srcId="{9ABE0B26-E5C1-4B51-9A4A-23520F857F23}" destId="{DCB1893B-17A4-473E-806B-049B5D0738C9}" srcOrd="0" destOrd="0" parTransId="{4D5A6D00-0556-465F-8A96-167ED493FF37}" sibTransId="{983A3F12-A59A-442D-BF21-60004183375F}"/>
    <dgm:cxn modelId="{9EBCD847-1F2A-D64B-882C-13E320BA427A}" type="presParOf" srcId="{EC50FBDC-5B24-4E82-AE0C-1C5642CE3656}" destId="{8E70DC0C-34B0-486F-A1BA-EC8C6F741A0B}" srcOrd="0" destOrd="0" presId="urn:microsoft.com/office/officeart/2005/8/layout/hierarchy4"/>
    <dgm:cxn modelId="{73DC6406-8381-664D-82CC-270793063640}" type="presParOf" srcId="{8E70DC0C-34B0-486F-A1BA-EC8C6F741A0B}" destId="{BE40F16C-772F-4410-8753-48245CF1165E}" srcOrd="0" destOrd="0" presId="urn:microsoft.com/office/officeart/2005/8/layout/hierarchy4"/>
    <dgm:cxn modelId="{ED6B3261-5C42-484E-A06A-F9AA60689A09}" type="presParOf" srcId="{8E70DC0C-34B0-486F-A1BA-EC8C6F741A0B}" destId="{50DDF76C-9168-464F-B78F-53E8C83000B8}" srcOrd="1" destOrd="0" presId="urn:microsoft.com/office/officeart/2005/8/layout/hierarchy4"/>
    <dgm:cxn modelId="{33C955F2-8ECC-0446-A154-2A812739763B}" type="presParOf" srcId="{8E70DC0C-34B0-486F-A1BA-EC8C6F741A0B}" destId="{8B20B09B-31C8-46BE-8FAD-F9CA911613A5}" srcOrd="2" destOrd="0" presId="urn:microsoft.com/office/officeart/2005/8/layout/hierarchy4"/>
    <dgm:cxn modelId="{0D85183F-1A4B-8243-9212-CB2C03FB9C0C}" type="presParOf" srcId="{8B20B09B-31C8-46BE-8FAD-F9CA911613A5}" destId="{681A0311-AC12-4F6E-8543-3E25BE4050CF}" srcOrd="0" destOrd="0" presId="urn:microsoft.com/office/officeart/2005/8/layout/hierarchy4"/>
    <dgm:cxn modelId="{6F39D316-8E28-864E-ACC3-94A60A53B05C}" type="presParOf" srcId="{681A0311-AC12-4F6E-8543-3E25BE4050CF}" destId="{F9392720-21FF-475E-BBE0-70ED8303CAB9}" srcOrd="0" destOrd="0" presId="urn:microsoft.com/office/officeart/2005/8/layout/hierarchy4"/>
    <dgm:cxn modelId="{709CA81E-6D90-3D42-9229-6AFA627B45CA}" type="presParOf" srcId="{681A0311-AC12-4F6E-8543-3E25BE4050CF}" destId="{F2C8F294-7D4A-409E-A027-267EE399BDA8}" srcOrd="1" destOrd="0" presId="urn:microsoft.com/office/officeart/2005/8/layout/hierarchy4"/>
    <dgm:cxn modelId="{5858482C-A182-5B45-A2D1-0A8431D58B09}" type="presParOf" srcId="{681A0311-AC12-4F6E-8543-3E25BE4050CF}" destId="{C021F4CB-60DF-42C0-B465-80E8FE5465FA}" srcOrd="2" destOrd="0" presId="urn:microsoft.com/office/officeart/2005/8/layout/hierarchy4"/>
    <dgm:cxn modelId="{7035BB64-B5F5-1845-BB8D-B06DA43E78D2}" type="presParOf" srcId="{C021F4CB-60DF-42C0-B465-80E8FE5465FA}" destId="{573413E5-BC10-42C0-9479-D3F4BD3384F0}" srcOrd="0" destOrd="0" presId="urn:microsoft.com/office/officeart/2005/8/layout/hierarchy4"/>
    <dgm:cxn modelId="{AF30EA9C-A089-BC4B-ABDE-00E06BEA8DB9}" type="presParOf" srcId="{573413E5-BC10-42C0-9479-D3F4BD3384F0}" destId="{69387688-3331-46D5-B437-9756F1BEA9A8}" srcOrd="0" destOrd="0" presId="urn:microsoft.com/office/officeart/2005/8/layout/hierarchy4"/>
    <dgm:cxn modelId="{AE2C16B0-79FC-BE49-9281-7753E58C2F33}" type="presParOf" srcId="{573413E5-BC10-42C0-9479-D3F4BD3384F0}" destId="{BC3125F4-FE1A-4AB7-BD2F-C414B5E43486}" srcOrd="1" destOrd="0" presId="urn:microsoft.com/office/officeart/2005/8/layout/hierarchy4"/>
    <dgm:cxn modelId="{37DFFD8C-8713-DA4A-AC7A-A8771BE97C6B}" type="presParOf" srcId="{C021F4CB-60DF-42C0-B465-80E8FE5465FA}" destId="{B8434198-BDC1-4EB2-8C7C-F856CC26DA32}" srcOrd="1" destOrd="0" presId="urn:microsoft.com/office/officeart/2005/8/layout/hierarchy4"/>
    <dgm:cxn modelId="{76E0538D-1ADD-8E4D-B49B-2B1B6D0E02E2}" type="presParOf" srcId="{C021F4CB-60DF-42C0-B465-80E8FE5465FA}" destId="{5B3624AA-E2DE-4B1E-837F-ECA57076C2D8}" srcOrd="2" destOrd="0" presId="urn:microsoft.com/office/officeart/2005/8/layout/hierarchy4"/>
    <dgm:cxn modelId="{3F3C7495-2978-A744-A464-D8D33503226F}" type="presParOf" srcId="{5B3624AA-E2DE-4B1E-837F-ECA57076C2D8}" destId="{2880256C-D0A2-4A3A-8FE2-9B6D32EDC0F2}" srcOrd="0" destOrd="0" presId="urn:microsoft.com/office/officeart/2005/8/layout/hierarchy4"/>
    <dgm:cxn modelId="{D5EDE3C7-096C-C943-A2D5-CB716615DCE2}" type="presParOf" srcId="{5B3624AA-E2DE-4B1E-837F-ECA57076C2D8}" destId="{39FB85DF-DF2D-4015-AC59-3EE2F1E4A5DE}" srcOrd="1" destOrd="0" presId="urn:microsoft.com/office/officeart/2005/8/layout/hierarchy4"/>
    <dgm:cxn modelId="{985ECC72-3D86-954F-BE14-A61FE09420D9}" type="presParOf" srcId="{8B20B09B-31C8-46BE-8FAD-F9CA911613A5}" destId="{857FEF79-C21D-467C-8330-CCE612E7D212}" srcOrd="1" destOrd="0" presId="urn:microsoft.com/office/officeart/2005/8/layout/hierarchy4"/>
    <dgm:cxn modelId="{DDCDB7AB-E25B-4B42-A917-985F91C17CBE}" type="presParOf" srcId="{8B20B09B-31C8-46BE-8FAD-F9CA911613A5}" destId="{2F9624ED-07BA-4262-99B2-464080EF6A46}" srcOrd="2" destOrd="0" presId="urn:microsoft.com/office/officeart/2005/8/layout/hierarchy4"/>
    <dgm:cxn modelId="{9EA3DBB2-2F1E-D945-963F-34A10CF69854}" type="presParOf" srcId="{2F9624ED-07BA-4262-99B2-464080EF6A46}" destId="{E667E7DC-79A7-48BF-A110-00630C718550}" srcOrd="0" destOrd="0" presId="urn:microsoft.com/office/officeart/2005/8/layout/hierarchy4"/>
    <dgm:cxn modelId="{A0382D7A-8FB5-444B-8C4E-73AF3EBD4BFE}" type="presParOf" srcId="{2F9624ED-07BA-4262-99B2-464080EF6A46}" destId="{06F77CE2-19D5-4974-9002-A8E3C30DC3EC}" srcOrd="1" destOrd="0" presId="urn:microsoft.com/office/officeart/2005/8/layout/hierarchy4"/>
    <dgm:cxn modelId="{DDF29BC6-BD81-644C-997A-3E77BE06736F}" type="presParOf" srcId="{2F9624ED-07BA-4262-99B2-464080EF6A46}" destId="{A9E1C9DA-434E-4DEE-87D4-C91731383AF7}" srcOrd="2" destOrd="0" presId="urn:microsoft.com/office/officeart/2005/8/layout/hierarchy4"/>
    <dgm:cxn modelId="{7DB0744F-0451-4869-9037-17E02EFFAD25}" type="presParOf" srcId="{A9E1C9DA-434E-4DEE-87D4-C91731383AF7}" destId="{C6C849D3-D536-4C43-8C4B-5176D60BBA93}" srcOrd="0" destOrd="0" presId="urn:microsoft.com/office/officeart/2005/8/layout/hierarchy4"/>
    <dgm:cxn modelId="{BF8F59E6-360E-40F4-9E2E-459DBDC8FA97}" type="presParOf" srcId="{C6C849D3-D536-4C43-8C4B-5176D60BBA93}" destId="{F6614BDF-7475-4398-98EF-EC1949CB56A4}" srcOrd="0" destOrd="0" presId="urn:microsoft.com/office/officeart/2005/8/layout/hierarchy4"/>
    <dgm:cxn modelId="{5E945EC0-959C-4871-8EED-0000AA987DAD}" type="presParOf" srcId="{C6C849D3-D536-4C43-8C4B-5176D60BBA93}" destId="{EDC14912-CCC8-48D8-B725-7A1DC0FFF793}" srcOrd="1" destOrd="0" presId="urn:microsoft.com/office/officeart/2005/8/layout/hierarchy4"/>
    <dgm:cxn modelId="{FEA6326E-EBF3-46E4-8224-2E5ACECBF541}" type="presParOf" srcId="{A9E1C9DA-434E-4DEE-87D4-C91731383AF7}" destId="{0DD86C60-EDF4-4269-8638-2DCD0526A23E}" srcOrd="1" destOrd="0" presId="urn:microsoft.com/office/officeart/2005/8/layout/hierarchy4"/>
    <dgm:cxn modelId="{83B7228A-1CEB-438A-A70C-A24E1D862EDB}" type="presParOf" srcId="{A9E1C9DA-434E-4DEE-87D4-C91731383AF7}" destId="{64BF3C58-57D0-42DC-82D2-7AEBE09AB468}" srcOrd="2" destOrd="0" presId="urn:microsoft.com/office/officeart/2005/8/layout/hierarchy4"/>
    <dgm:cxn modelId="{727F3836-44AD-4E06-8EA7-AC4BCAA7A363}" type="presParOf" srcId="{64BF3C58-57D0-42DC-82D2-7AEBE09AB468}" destId="{58AB7D40-2730-4DED-910C-B905B5D60D43}" srcOrd="0" destOrd="0" presId="urn:microsoft.com/office/officeart/2005/8/layout/hierarchy4"/>
    <dgm:cxn modelId="{864F4859-1CFB-4064-8F1C-1CEB563E3282}" type="presParOf" srcId="{64BF3C58-57D0-42DC-82D2-7AEBE09AB468}" destId="{A2A5D03C-DB9B-4D80-AC63-18FCEDC46FF0}" srcOrd="1" destOrd="0" presId="urn:microsoft.com/office/officeart/2005/8/layout/hierarchy4"/>
    <dgm:cxn modelId="{10FF0D6C-5EAC-4F49-9727-9E2711BC2B70}" type="presParOf" srcId="{A9E1C9DA-434E-4DEE-87D4-C91731383AF7}" destId="{BEFD6041-2D67-4C67-9598-EE34372EEA17}" srcOrd="3" destOrd="0" presId="urn:microsoft.com/office/officeart/2005/8/layout/hierarchy4"/>
    <dgm:cxn modelId="{CA5DB0E5-741B-3341-99A7-A97F69A21781}" type="presParOf" srcId="{A9E1C9DA-434E-4DEE-87D4-C91731383AF7}" destId="{DA5DD5AA-5248-4021-A03D-DC6AF914F1DE}" srcOrd="4" destOrd="0" presId="urn:microsoft.com/office/officeart/2005/8/layout/hierarchy4"/>
    <dgm:cxn modelId="{5B6BF69A-939C-294B-914B-694161859971}" type="presParOf" srcId="{DA5DD5AA-5248-4021-A03D-DC6AF914F1DE}" destId="{2A86698C-4CFF-4818-AB84-59CFCC888AC0}" srcOrd="0" destOrd="0" presId="urn:microsoft.com/office/officeart/2005/8/layout/hierarchy4"/>
    <dgm:cxn modelId="{478A61D4-0EF2-1D4B-9E92-32C7BB73229B}" type="presParOf" srcId="{DA5DD5AA-5248-4021-A03D-DC6AF914F1DE}" destId="{BA8BF7DD-1D22-4DBC-8F10-34820A48744A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A3DB96-2AA9-4CC1-91B5-FBC62C7F4079}" type="doc">
      <dgm:prSet loTypeId="urn:microsoft.com/office/officeart/2005/8/layout/pyramid2" loCatId="list" qsTypeId="urn:microsoft.com/office/officeart/2005/8/quickstyle/simple1#6" qsCatId="simple" csTypeId="urn:microsoft.com/office/officeart/2005/8/colors/accent1_2#4" csCatId="accent1" phldr="1"/>
      <dgm:spPr/>
    </dgm:pt>
    <dgm:pt modelId="{A3F4C58B-50FB-47D5-8882-0FB70A179E20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2014-201</a:t>
          </a:r>
          <a:r>
            <a:rPr lang="en-US" sz="20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6</a:t>
          </a:r>
          <a:r>
            <a:rPr lang="uk-UA" sz="20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рр.</a:t>
          </a:r>
          <a:r>
            <a:rPr lang="uk-UA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- Скідан Наталія призер </a:t>
          </a:r>
          <a:r>
            <a:rPr lang="ru-RU" sz="2000" dirty="0" smtClean="0">
              <a:solidFill>
                <a:srgbClr val="7030A0"/>
              </a:solidFill>
            </a:rPr>
            <a:t> </a:t>
          </a:r>
          <a:r>
            <a:rPr lang="en-US" sz="2000" dirty="0" smtClean="0">
              <a:solidFill>
                <a:srgbClr val="7030A0"/>
              </a:solidFill>
            </a:rPr>
            <a:t>II</a:t>
          </a:r>
          <a:r>
            <a:rPr lang="ru-RU" sz="2000" dirty="0" smtClean="0">
              <a:solidFill>
                <a:srgbClr val="7030A0"/>
              </a:solidFill>
            </a:rPr>
            <a:t>, </a:t>
          </a:r>
          <a:r>
            <a:rPr lang="en-US" sz="2000" dirty="0" smtClean="0">
              <a:solidFill>
                <a:srgbClr val="7030A0"/>
              </a:solidFill>
            </a:rPr>
            <a:t>III </a:t>
          </a:r>
          <a:r>
            <a:rPr lang="uk-UA" sz="2000" dirty="0" smtClean="0">
              <a:solidFill>
                <a:srgbClr val="7030A0"/>
              </a:solidFill>
            </a:rPr>
            <a:t>та учасник IV етапів олімпіади з англійської мови</a:t>
          </a:r>
          <a:endParaRPr lang="ru-RU" sz="2000" dirty="0">
            <a:solidFill>
              <a:srgbClr val="7030A0"/>
            </a:solidFill>
          </a:endParaRPr>
        </a:p>
      </dgm:t>
    </dgm:pt>
    <dgm:pt modelId="{C7E50B93-32DF-44F5-BDD3-7F761763B988}" type="parTrans" cxnId="{9D4ECBF4-51A6-48FD-8199-8571B855FEFF}">
      <dgm:prSet/>
      <dgm:spPr/>
      <dgm:t>
        <a:bodyPr/>
        <a:lstStyle/>
        <a:p>
          <a:endParaRPr lang="ru-RU"/>
        </a:p>
      </dgm:t>
    </dgm:pt>
    <dgm:pt modelId="{CC64A4FA-DECA-4F92-9F1C-3847567336A5}" type="sibTrans" cxnId="{9D4ECBF4-51A6-48FD-8199-8571B855FEFF}">
      <dgm:prSet/>
      <dgm:spPr/>
      <dgm:t>
        <a:bodyPr/>
        <a:lstStyle/>
        <a:p>
          <a:endParaRPr lang="ru-RU"/>
        </a:p>
      </dgm:t>
    </dgm:pt>
    <dgm:pt modelId="{0C74E1B5-DAAB-46CC-A927-BC2BCF26288F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2016 р.</a:t>
          </a:r>
          <a:r>
            <a:rPr lang="uk-UA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- Стефанишин Олена 3 місце ІІ етапу Всеукраїнського конкурсу МАН з англійської мови</a:t>
          </a:r>
        </a:p>
        <a:p>
          <a:pPr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0C7DC48E-2822-4B36-8A7E-F9A8ED80F194}" type="parTrans" cxnId="{9C55A984-4B2E-4E62-8042-AC8C37BE2B1D}">
      <dgm:prSet/>
      <dgm:spPr/>
      <dgm:t>
        <a:bodyPr/>
        <a:lstStyle/>
        <a:p>
          <a:endParaRPr lang="ru-RU"/>
        </a:p>
      </dgm:t>
    </dgm:pt>
    <dgm:pt modelId="{4EA4E1BA-AC20-46F9-B622-342C12EFD2A2}" type="sibTrans" cxnId="{9C55A984-4B2E-4E62-8042-AC8C37BE2B1D}">
      <dgm:prSet/>
      <dgm:spPr/>
      <dgm:t>
        <a:bodyPr/>
        <a:lstStyle/>
        <a:p>
          <a:endParaRPr lang="ru-RU"/>
        </a:p>
      </dgm:t>
    </dgm:pt>
    <dgm:pt modelId="{3F9DA6C1-D25D-4879-9BEF-5CC44432BE4E}">
      <dgm:prSet custT="1"/>
      <dgm:spPr/>
      <dgm:t>
        <a:bodyPr/>
        <a:lstStyle/>
        <a:p>
          <a:r>
            <a:rPr lang="uk-UA" sz="2000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2016 р</a:t>
          </a:r>
          <a:r>
            <a:rPr lang="uk-UA" sz="2000" b="0" i="0" u="none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.- Якимець Вікторія – призери </a:t>
          </a:r>
          <a:r>
            <a:rPr lang="en-US" sz="2000" b="0" i="0" u="none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II </a:t>
          </a:r>
          <a:r>
            <a:rPr lang="uk-UA" sz="2000" b="0" i="0" u="none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етапу олімпіади з англійської мови</a:t>
          </a:r>
          <a:endParaRPr lang="ru-RU" sz="2000" b="0" i="0" u="none" dirty="0">
            <a:solidFill>
              <a:srgbClr val="7030A0"/>
            </a:solidFill>
          </a:endParaRPr>
        </a:p>
      </dgm:t>
    </dgm:pt>
    <dgm:pt modelId="{75A2B84D-8DA7-49C6-8B3C-6FB63456D994}" type="parTrans" cxnId="{71B41CB2-7A99-466D-9894-9E859852CEB6}">
      <dgm:prSet/>
      <dgm:spPr/>
      <dgm:t>
        <a:bodyPr/>
        <a:lstStyle/>
        <a:p>
          <a:endParaRPr lang="ru-RU"/>
        </a:p>
      </dgm:t>
    </dgm:pt>
    <dgm:pt modelId="{A388912A-3557-4FA2-A324-07DD0BC75464}" type="sibTrans" cxnId="{71B41CB2-7A99-466D-9894-9E859852CEB6}">
      <dgm:prSet/>
      <dgm:spPr/>
      <dgm:t>
        <a:bodyPr/>
        <a:lstStyle/>
        <a:p>
          <a:endParaRPr lang="ru-RU"/>
        </a:p>
      </dgm:t>
    </dgm:pt>
    <dgm:pt modelId="{7F1EE428-8C2A-4ADE-A529-6A23E9DA0CA3}" type="pres">
      <dgm:prSet presAssocID="{FAA3DB96-2AA9-4CC1-91B5-FBC62C7F4079}" presName="compositeShape" presStyleCnt="0">
        <dgm:presLayoutVars>
          <dgm:dir/>
          <dgm:resizeHandles/>
        </dgm:presLayoutVars>
      </dgm:prSet>
      <dgm:spPr/>
    </dgm:pt>
    <dgm:pt modelId="{E7B86FA9-219A-47A9-9A00-B8C09CE50B1C}" type="pres">
      <dgm:prSet presAssocID="{FAA3DB96-2AA9-4CC1-91B5-FBC62C7F4079}" presName="pyramid" presStyleLbl="node1" presStyleIdx="0" presStyleCnt="1" custLinFactNeighborX="1379"/>
      <dgm:spPr/>
    </dgm:pt>
    <dgm:pt modelId="{6BD683BE-458B-44BA-9F32-D02602D2A539}" type="pres">
      <dgm:prSet presAssocID="{FAA3DB96-2AA9-4CC1-91B5-FBC62C7F4079}" presName="theList" presStyleCnt="0"/>
      <dgm:spPr/>
    </dgm:pt>
    <dgm:pt modelId="{453AEB8C-19B8-4061-B6EA-2D7B64E55C5C}" type="pres">
      <dgm:prSet presAssocID="{A3F4C58B-50FB-47D5-8882-0FB70A179E20}" presName="aNode" presStyleLbl="fgAcc1" presStyleIdx="0" presStyleCnt="3" custScaleY="1392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D72ABD-E707-4B52-94B5-EFA94A0EC327}" type="pres">
      <dgm:prSet presAssocID="{A3F4C58B-50FB-47D5-8882-0FB70A179E20}" presName="aSpace" presStyleCnt="0"/>
      <dgm:spPr/>
    </dgm:pt>
    <dgm:pt modelId="{32E7E302-1F24-4691-8AA4-ADB7E33803DF}" type="pres">
      <dgm:prSet presAssocID="{3F9DA6C1-D25D-4879-9BEF-5CC44432BE4E}" presName="aNode" presStyleLbl="fgAcc1" presStyleIdx="1" presStyleCnt="3" custLinFactNeighborX="-509" custLinFactNeighborY="48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D97339-EF02-4C28-81AD-D7031C1DD828}" type="pres">
      <dgm:prSet presAssocID="{3F9DA6C1-D25D-4879-9BEF-5CC44432BE4E}" presName="aSpace" presStyleCnt="0"/>
      <dgm:spPr/>
    </dgm:pt>
    <dgm:pt modelId="{D49B02A2-251B-4661-A265-95DE49AC853D}" type="pres">
      <dgm:prSet presAssocID="{0C74E1B5-DAAB-46CC-A927-BC2BCF26288F}" presName="aNode" presStyleLbl="fgAcc1" presStyleIdx="2" presStyleCnt="3" custAng="0" custScaleY="1471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F54775-88EF-4BC3-A572-4AB02C154985}" type="pres">
      <dgm:prSet presAssocID="{0C74E1B5-DAAB-46CC-A927-BC2BCF26288F}" presName="aSpace" presStyleCnt="0"/>
      <dgm:spPr/>
    </dgm:pt>
  </dgm:ptLst>
  <dgm:cxnLst>
    <dgm:cxn modelId="{4AEE365C-390F-9242-815A-80C37C25661D}" type="presOf" srcId="{FAA3DB96-2AA9-4CC1-91B5-FBC62C7F4079}" destId="{7F1EE428-8C2A-4ADE-A529-6A23E9DA0CA3}" srcOrd="0" destOrd="0" presId="urn:microsoft.com/office/officeart/2005/8/layout/pyramid2"/>
    <dgm:cxn modelId="{9C55A984-4B2E-4E62-8042-AC8C37BE2B1D}" srcId="{FAA3DB96-2AA9-4CC1-91B5-FBC62C7F4079}" destId="{0C74E1B5-DAAB-46CC-A927-BC2BCF26288F}" srcOrd="2" destOrd="0" parTransId="{0C7DC48E-2822-4B36-8A7E-F9A8ED80F194}" sibTransId="{4EA4E1BA-AC20-46F9-B622-342C12EFD2A2}"/>
    <dgm:cxn modelId="{83CFEF8B-6A5D-D542-9437-055D626A6D22}" type="presOf" srcId="{0C74E1B5-DAAB-46CC-A927-BC2BCF26288F}" destId="{D49B02A2-251B-4661-A265-95DE49AC853D}" srcOrd="0" destOrd="0" presId="urn:microsoft.com/office/officeart/2005/8/layout/pyramid2"/>
    <dgm:cxn modelId="{71B41CB2-7A99-466D-9894-9E859852CEB6}" srcId="{FAA3DB96-2AA9-4CC1-91B5-FBC62C7F4079}" destId="{3F9DA6C1-D25D-4879-9BEF-5CC44432BE4E}" srcOrd="1" destOrd="0" parTransId="{75A2B84D-8DA7-49C6-8B3C-6FB63456D994}" sibTransId="{A388912A-3557-4FA2-A324-07DD0BC75464}"/>
    <dgm:cxn modelId="{23223E6C-B3CD-9045-BCB8-F3E70CE58255}" type="presOf" srcId="{A3F4C58B-50FB-47D5-8882-0FB70A179E20}" destId="{453AEB8C-19B8-4061-B6EA-2D7B64E55C5C}" srcOrd="0" destOrd="0" presId="urn:microsoft.com/office/officeart/2005/8/layout/pyramid2"/>
    <dgm:cxn modelId="{9D4ECBF4-51A6-48FD-8199-8571B855FEFF}" srcId="{FAA3DB96-2AA9-4CC1-91B5-FBC62C7F4079}" destId="{A3F4C58B-50FB-47D5-8882-0FB70A179E20}" srcOrd="0" destOrd="0" parTransId="{C7E50B93-32DF-44F5-BDD3-7F761763B988}" sibTransId="{CC64A4FA-DECA-4F92-9F1C-3847567336A5}"/>
    <dgm:cxn modelId="{9B5323A0-5A5D-424B-A7D8-39BAE851BAC8}" type="presOf" srcId="{3F9DA6C1-D25D-4879-9BEF-5CC44432BE4E}" destId="{32E7E302-1F24-4691-8AA4-ADB7E33803DF}" srcOrd="0" destOrd="0" presId="urn:microsoft.com/office/officeart/2005/8/layout/pyramid2"/>
    <dgm:cxn modelId="{5ED4585D-BCB7-AE40-AB2B-41FBF56F4B03}" type="presParOf" srcId="{7F1EE428-8C2A-4ADE-A529-6A23E9DA0CA3}" destId="{E7B86FA9-219A-47A9-9A00-B8C09CE50B1C}" srcOrd="0" destOrd="0" presId="urn:microsoft.com/office/officeart/2005/8/layout/pyramid2"/>
    <dgm:cxn modelId="{43636A42-9F65-154D-B888-14EFC6E58CD7}" type="presParOf" srcId="{7F1EE428-8C2A-4ADE-A529-6A23E9DA0CA3}" destId="{6BD683BE-458B-44BA-9F32-D02602D2A539}" srcOrd="1" destOrd="0" presId="urn:microsoft.com/office/officeart/2005/8/layout/pyramid2"/>
    <dgm:cxn modelId="{E544C653-4E57-5D43-8807-5674BB91108F}" type="presParOf" srcId="{6BD683BE-458B-44BA-9F32-D02602D2A539}" destId="{453AEB8C-19B8-4061-B6EA-2D7B64E55C5C}" srcOrd="0" destOrd="0" presId="urn:microsoft.com/office/officeart/2005/8/layout/pyramid2"/>
    <dgm:cxn modelId="{20A008B4-1255-194F-8148-E9BC52245B57}" type="presParOf" srcId="{6BD683BE-458B-44BA-9F32-D02602D2A539}" destId="{A6D72ABD-E707-4B52-94B5-EFA94A0EC327}" srcOrd="1" destOrd="0" presId="urn:microsoft.com/office/officeart/2005/8/layout/pyramid2"/>
    <dgm:cxn modelId="{2C11CAE7-481E-4F9C-ABA0-203F3B75C3B4}" type="presParOf" srcId="{6BD683BE-458B-44BA-9F32-D02602D2A539}" destId="{32E7E302-1F24-4691-8AA4-ADB7E33803DF}" srcOrd="2" destOrd="0" presId="urn:microsoft.com/office/officeart/2005/8/layout/pyramid2"/>
    <dgm:cxn modelId="{0B08DF95-487D-4E65-8CED-118E4E2B8619}" type="presParOf" srcId="{6BD683BE-458B-44BA-9F32-D02602D2A539}" destId="{CBD97339-EF02-4C28-81AD-D7031C1DD828}" srcOrd="3" destOrd="0" presId="urn:microsoft.com/office/officeart/2005/8/layout/pyramid2"/>
    <dgm:cxn modelId="{DC275B11-9DD0-634E-BFCD-6D890498FC37}" type="presParOf" srcId="{6BD683BE-458B-44BA-9F32-D02602D2A539}" destId="{D49B02A2-251B-4661-A265-95DE49AC853D}" srcOrd="4" destOrd="0" presId="urn:microsoft.com/office/officeart/2005/8/layout/pyramid2"/>
    <dgm:cxn modelId="{4D0D422F-BBF3-6E41-87EC-BF50D2925F50}" type="presParOf" srcId="{6BD683BE-458B-44BA-9F32-D02602D2A539}" destId="{1BF54775-88EF-4BC3-A572-4AB02C154985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3B92D4-8AA2-4351-A589-D68461E0EDD9}" type="doc">
      <dgm:prSet loTypeId="urn:microsoft.com/office/officeart/2005/8/layout/balance1" loCatId="relationship" qsTypeId="urn:microsoft.com/office/officeart/2005/8/quickstyle/simple1#5" qsCatId="simple" csTypeId="urn:microsoft.com/office/officeart/2005/8/colors/accent5_1" csCatId="accent5" phldr="1"/>
      <dgm:spPr/>
      <dgm:t>
        <a:bodyPr/>
        <a:lstStyle/>
        <a:p>
          <a:endParaRPr lang="ru-RU"/>
        </a:p>
      </dgm:t>
    </dgm:pt>
    <dgm:pt modelId="{2AAB9337-177F-4BA5-9270-3ED963DC8DBC}">
      <dgm:prSet phldrT="[Текст]" custT="1"/>
      <dgm:spPr>
        <a:solidFill>
          <a:schemeClr val="bg2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1" i="1" u="sng" dirty="0" smtClean="0">
              <a:latin typeface="Times New Roman" pitchFamily="18" charset="0"/>
              <a:cs typeface="Times New Roman" pitchFamily="18" charset="0"/>
            </a:rPr>
            <a:t>2016р.</a:t>
          </a:r>
          <a:r>
            <a:rPr lang="uk-UA" sz="2800" dirty="0" smtClean="0">
              <a:latin typeface="Times New Roman" pitchFamily="18" charset="0"/>
              <a:cs typeface="Times New Roman" pitchFamily="18" charset="0"/>
            </a:rPr>
            <a:t>-«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My Teaching Plan</a:t>
          </a:r>
          <a:r>
            <a:rPr lang="uk-UA" sz="2800" dirty="0" smtClean="0">
              <a:latin typeface="Times New Roman" pitchFamily="18" charset="0"/>
              <a:cs typeface="Times New Roman" pitchFamily="18" charset="0"/>
            </a:rPr>
            <a:t>»</a:t>
          </a:r>
          <a:endParaRPr lang="en-US" sz="2800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0" i="0" dirty="0" smtClean="0">
              <a:latin typeface="Times New Roman" pitchFamily="18" charset="0"/>
              <a:cs typeface="Times New Roman" pitchFamily="18" charset="0"/>
            </a:rPr>
            <a:t>видавництва </a:t>
          </a:r>
          <a:endParaRPr lang="en-US" sz="2000" b="0" i="0" dirty="0" smtClean="0">
            <a:latin typeface="Times New Roman" pitchFamily="18" charset="0"/>
            <a:cs typeface="Times New Roman" pitchFamily="18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i="0" dirty="0" smtClean="0">
              <a:latin typeface="Times New Roman" pitchFamily="18" charset="0"/>
              <a:cs typeface="Times New Roman" pitchFamily="18" charset="0"/>
            </a:rPr>
            <a:t>MM Publications</a:t>
          </a:r>
          <a:r>
            <a:rPr lang="en-US" sz="2000" b="0" i="0" dirty="0" smtClean="0">
              <a:latin typeface="Times New Roman" pitchFamily="18" charset="0"/>
              <a:cs typeface="Times New Roman" pitchFamily="18" charset="0"/>
            </a:rPr>
            <a:t> </a:t>
          </a:r>
          <a:r>
            <a:rPr lang="ru-RU" sz="2000" b="0" i="0" dirty="0" smtClean="0">
              <a:latin typeface="Times New Roman" pitchFamily="18" charset="0"/>
              <a:cs typeface="Times New Roman" pitchFamily="18" charset="0"/>
            </a:rPr>
            <a:t>та компанії </a:t>
          </a:r>
          <a:r>
            <a:rPr lang="ru-RU" sz="1800" b="1" i="0" dirty="0" smtClean="0">
              <a:latin typeface="Times New Roman" pitchFamily="18" charset="0"/>
              <a:cs typeface="Times New Roman" pitchFamily="18" charset="0"/>
            </a:rPr>
            <a:t>Лінгвіст</a:t>
          </a:r>
          <a:r>
            <a:rPr lang="ru-RU" sz="1800" b="0" i="0" dirty="0" smtClean="0">
              <a:latin typeface="Times New Roman" pitchFamily="18" charset="0"/>
              <a:cs typeface="Times New Roman" pitchFamily="18" charset="0"/>
            </a:rPr>
            <a:t> </a:t>
          </a:r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0D69EA68-7E18-4264-AECD-D5EB41D6010B}" type="parTrans" cxnId="{B9C158F9-48AB-4F90-87B8-751773AC9E69}">
      <dgm:prSet/>
      <dgm:spPr/>
      <dgm:t>
        <a:bodyPr/>
        <a:lstStyle/>
        <a:p>
          <a:endParaRPr lang="ru-RU"/>
        </a:p>
      </dgm:t>
    </dgm:pt>
    <dgm:pt modelId="{FCFBCC32-3BDB-4DF3-BFCB-9BE2DDDA6091}" type="sibTrans" cxnId="{B9C158F9-48AB-4F90-87B8-751773AC9E69}">
      <dgm:prSet/>
      <dgm:spPr/>
      <dgm:t>
        <a:bodyPr/>
        <a:lstStyle/>
        <a:p>
          <a:endParaRPr lang="ru-RU"/>
        </a:p>
      </dgm:t>
    </dgm:pt>
    <dgm:pt modelId="{15C6CE8F-1892-4703-87EF-46CC23FBD171}">
      <dgm:prSet phldrT="[Текст]" custT="1"/>
      <dgm:spPr>
        <a:solidFill>
          <a:schemeClr val="bg2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i="1" u="sng" dirty="0" smtClean="0">
              <a:latin typeface="Times New Roman" pitchFamily="18" charset="0"/>
              <a:cs typeface="Times New Roman" pitchFamily="18" charset="0"/>
            </a:rPr>
            <a:t>2016-2017 н.р</a:t>
          </a:r>
          <a:r>
            <a:rPr lang="uk-UA" sz="1800" dirty="0" smtClean="0">
              <a:latin typeface="Times New Roman" pitchFamily="18" charset="0"/>
              <a:cs typeface="Times New Roman" pitchFamily="18" charset="0"/>
            </a:rPr>
            <a:t>.-Міський конкурс «Парадигма освітніх інновацій» (Номінація «Новий формат виховних заходів у позаурочний час»)</a:t>
          </a:r>
        </a:p>
        <a:p>
          <a:pPr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8FF47026-47B2-47C1-8502-3DF4F5284A22}" type="parTrans" cxnId="{40BE28E6-0127-419C-9663-38691DDD52B0}">
      <dgm:prSet/>
      <dgm:spPr/>
      <dgm:t>
        <a:bodyPr/>
        <a:lstStyle/>
        <a:p>
          <a:endParaRPr lang="ru-RU"/>
        </a:p>
      </dgm:t>
    </dgm:pt>
    <dgm:pt modelId="{ED7C88C8-4B6C-4B61-8436-D5839AC4B058}" type="sibTrans" cxnId="{40BE28E6-0127-419C-9663-38691DDD52B0}">
      <dgm:prSet/>
      <dgm:spPr/>
      <dgm:t>
        <a:bodyPr/>
        <a:lstStyle/>
        <a:p>
          <a:endParaRPr lang="ru-RU"/>
        </a:p>
      </dgm:t>
    </dgm:pt>
    <dgm:pt modelId="{17C8BCD9-C519-484C-818D-B705A808DB57}">
      <dgm:prSet phldrT="[Текст]" custT="1"/>
      <dgm:spPr/>
      <dgm:t>
        <a:bodyPr/>
        <a:lstStyle/>
        <a:p>
          <a:r>
            <a:rPr lang="uk-UA" sz="4800" b="1" i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4800" b="1" i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ПРОФЕСІЙНІ КОНКУРСИ</a:t>
          </a:r>
          <a:endParaRPr lang="ru-RU" sz="4800" dirty="0">
            <a:solidFill>
              <a:srgbClr val="C00000"/>
            </a:solidFill>
          </a:endParaRPr>
        </a:p>
      </dgm:t>
    </dgm:pt>
    <dgm:pt modelId="{FE37E89B-6D1D-4E87-9F7D-651763805762}" type="sibTrans" cxnId="{D1583EBF-C8BA-43D8-834C-B35D9CB2AFB3}">
      <dgm:prSet/>
      <dgm:spPr/>
      <dgm:t>
        <a:bodyPr/>
        <a:lstStyle/>
        <a:p>
          <a:endParaRPr lang="ru-RU"/>
        </a:p>
      </dgm:t>
    </dgm:pt>
    <dgm:pt modelId="{A5D15E0B-2CCA-4FF0-8881-56350BC0D8BE}" type="parTrans" cxnId="{D1583EBF-C8BA-43D8-834C-B35D9CB2AFB3}">
      <dgm:prSet/>
      <dgm:spPr/>
      <dgm:t>
        <a:bodyPr/>
        <a:lstStyle/>
        <a:p>
          <a:endParaRPr lang="ru-RU"/>
        </a:p>
      </dgm:t>
    </dgm:pt>
    <dgm:pt modelId="{2BF053B5-7D3F-464B-9BF7-F270D941D903}">
      <dgm:prSet phldrT="[Текст]" phldr="1"/>
      <dgm:spPr/>
      <dgm:t>
        <a:bodyPr/>
        <a:lstStyle/>
        <a:p>
          <a:endParaRPr lang="ru-RU" dirty="0"/>
        </a:p>
      </dgm:t>
    </dgm:pt>
    <dgm:pt modelId="{F5E61DA8-4507-4C2F-9CD7-E68D68409637}" type="sibTrans" cxnId="{3574142C-BB92-4FB3-A7D3-1EE79726FBE1}">
      <dgm:prSet/>
      <dgm:spPr/>
      <dgm:t>
        <a:bodyPr/>
        <a:lstStyle/>
        <a:p>
          <a:endParaRPr lang="ru-RU"/>
        </a:p>
      </dgm:t>
    </dgm:pt>
    <dgm:pt modelId="{BCB94906-BE4A-4467-8DEB-32F418629C3C}" type="parTrans" cxnId="{3574142C-BB92-4FB3-A7D3-1EE79726FBE1}">
      <dgm:prSet/>
      <dgm:spPr/>
      <dgm:t>
        <a:bodyPr/>
        <a:lstStyle/>
        <a:p>
          <a:endParaRPr lang="ru-RU"/>
        </a:p>
      </dgm:t>
    </dgm:pt>
    <dgm:pt modelId="{C7442436-DE31-43AA-9565-4CC90E732121}" type="pres">
      <dgm:prSet presAssocID="{3A3B92D4-8AA2-4351-A589-D68461E0EDD9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8FBBF7-F7BD-4A40-9BB1-FE3F8D251D50}" type="pres">
      <dgm:prSet presAssocID="{3A3B92D4-8AA2-4351-A589-D68461E0EDD9}" presName="dummyMaxCanvas" presStyleCnt="0"/>
      <dgm:spPr/>
    </dgm:pt>
    <dgm:pt modelId="{B8DDFEC5-B561-4346-924D-AD690EBD67C1}" type="pres">
      <dgm:prSet presAssocID="{3A3B92D4-8AA2-4351-A589-D68461E0EDD9}" presName="parentComposite" presStyleCnt="0"/>
      <dgm:spPr/>
    </dgm:pt>
    <dgm:pt modelId="{B7869DFC-14FB-4E68-901F-272349E06BB8}" type="pres">
      <dgm:prSet presAssocID="{3A3B92D4-8AA2-4351-A589-D68461E0EDD9}" presName="parent1" presStyleLbl="alignAccFollowNode1" presStyleIdx="0" presStyleCnt="4" custFlipVert="0" custFlipHor="1" custScaleX="16840" custScaleY="5971" custLinFactX="117619" custLinFactNeighborX="200000" custLinFactNeighborY="-60734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7CAE4EE5-7222-4E35-8EF3-C9964A2B7A71}" type="pres">
      <dgm:prSet presAssocID="{3A3B92D4-8AA2-4351-A589-D68461E0EDD9}" presName="parent2" presStyleLbl="alignAccFollowNode1" presStyleIdx="1" presStyleCnt="4" custScaleX="445119" custScaleY="135545" custLinFactNeighborX="-8554" custLinFactNeighborY="-18722">
        <dgm:presLayoutVars>
          <dgm:chMax val="4"/>
        </dgm:presLayoutVars>
      </dgm:prSet>
      <dgm:spPr/>
      <dgm:t>
        <a:bodyPr/>
        <a:lstStyle/>
        <a:p>
          <a:endParaRPr lang="ru-RU"/>
        </a:p>
      </dgm:t>
    </dgm:pt>
    <dgm:pt modelId="{0A435BEE-4340-4F1C-A600-35133A28A00E}" type="pres">
      <dgm:prSet presAssocID="{3A3B92D4-8AA2-4351-A589-D68461E0EDD9}" presName="childrenComposite" presStyleCnt="0"/>
      <dgm:spPr/>
    </dgm:pt>
    <dgm:pt modelId="{D91C5B0F-35B9-42FD-B05E-AA9436766A9E}" type="pres">
      <dgm:prSet presAssocID="{3A3B92D4-8AA2-4351-A589-D68461E0EDD9}" presName="dummyMaxCanvas_ChildArea" presStyleCnt="0"/>
      <dgm:spPr/>
    </dgm:pt>
    <dgm:pt modelId="{E3E7B0AA-8620-494F-B29D-0095336BE314}" type="pres">
      <dgm:prSet presAssocID="{3A3B92D4-8AA2-4351-A589-D68461E0EDD9}" presName="fulcrum" presStyleLbl="alignAccFollowNode1" presStyleIdx="2" presStyleCnt="4"/>
      <dgm:spPr/>
    </dgm:pt>
    <dgm:pt modelId="{212BDE25-FE61-4BDE-93F7-B3826ECA3EA0}" type="pres">
      <dgm:prSet presAssocID="{3A3B92D4-8AA2-4351-A589-D68461E0EDD9}" presName="balance_11" presStyleLbl="alignAccFollowNode1" presStyleIdx="3" presStyleCnt="4">
        <dgm:presLayoutVars>
          <dgm:bulletEnabled val="1"/>
        </dgm:presLayoutVars>
      </dgm:prSet>
      <dgm:spPr>
        <a:solidFill>
          <a:schemeClr val="tx2">
            <a:lumMod val="60000"/>
            <a:lumOff val="40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CDA4ED89-FDD2-4747-9CD3-F7A654ED5DAA}" type="pres">
      <dgm:prSet presAssocID="{3A3B92D4-8AA2-4351-A589-D68461E0EDD9}" presName="left_11_1" presStyleLbl="node1" presStyleIdx="0" presStyleCnt="2" custScaleX="1381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8F0AF9-95A0-4229-82C1-1A885BBAACAE}" type="pres">
      <dgm:prSet presAssocID="{3A3B92D4-8AA2-4351-A589-D68461E0EDD9}" presName="right_11_1" presStyleLbl="node1" presStyleIdx="1" presStyleCnt="2" custScaleX="141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74142C-BB92-4FB3-A7D3-1EE79726FBE1}" srcId="{3A3B92D4-8AA2-4351-A589-D68461E0EDD9}" destId="{2BF053B5-7D3F-464B-9BF7-F270D941D903}" srcOrd="0" destOrd="0" parTransId="{BCB94906-BE4A-4467-8DEB-32F418629C3C}" sibTransId="{F5E61DA8-4507-4C2F-9CD7-E68D68409637}"/>
    <dgm:cxn modelId="{DC6EEC76-6954-A34B-BF53-378717AD7AF0}" type="presOf" srcId="{2AAB9337-177F-4BA5-9270-3ED963DC8DBC}" destId="{CDA4ED89-FDD2-4747-9CD3-F7A654ED5DAA}" srcOrd="0" destOrd="0" presId="urn:microsoft.com/office/officeart/2005/8/layout/balance1"/>
    <dgm:cxn modelId="{093C4A48-E8DF-9A44-A179-B6A9F7E26AE2}" type="presOf" srcId="{3A3B92D4-8AA2-4351-A589-D68461E0EDD9}" destId="{C7442436-DE31-43AA-9565-4CC90E732121}" srcOrd="0" destOrd="0" presId="urn:microsoft.com/office/officeart/2005/8/layout/balance1"/>
    <dgm:cxn modelId="{B9C158F9-48AB-4F90-87B8-751773AC9E69}" srcId="{2BF053B5-7D3F-464B-9BF7-F270D941D903}" destId="{2AAB9337-177F-4BA5-9270-3ED963DC8DBC}" srcOrd="0" destOrd="0" parTransId="{0D69EA68-7E18-4264-AECD-D5EB41D6010B}" sibTransId="{FCFBCC32-3BDB-4DF3-BFCB-9BE2DDDA6091}"/>
    <dgm:cxn modelId="{40BE28E6-0127-419C-9663-38691DDD52B0}" srcId="{17C8BCD9-C519-484C-818D-B705A808DB57}" destId="{15C6CE8F-1892-4703-87EF-46CC23FBD171}" srcOrd="0" destOrd="0" parTransId="{8FF47026-47B2-47C1-8502-3DF4F5284A22}" sibTransId="{ED7C88C8-4B6C-4B61-8436-D5839AC4B058}"/>
    <dgm:cxn modelId="{CF0B01B1-86C2-5A4E-B32B-2A5CDABD300B}" type="presOf" srcId="{15C6CE8F-1892-4703-87EF-46CC23FBD171}" destId="{F08F0AF9-95A0-4229-82C1-1A885BBAACAE}" srcOrd="0" destOrd="0" presId="urn:microsoft.com/office/officeart/2005/8/layout/balance1"/>
    <dgm:cxn modelId="{F71B06C0-FAAF-5B44-92DC-A2DEBFBD1128}" type="presOf" srcId="{2BF053B5-7D3F-464B-9BF7-F270D941D903}" destId="{B7869DFC-14FB-4E68-901F-272349E06BB8}" srcOrd="0" destOrd="0" presId="urn:microsoft.com/office/officeart/2005/8/layout/balance1"/>
    <dgm:cxn modelId="{EC3275ED-B14A-9B41-9422-7F27103CDDE0}" type="presOf" srcId="{17C8BCD9-C519-484C-818D-B705A808DB57}" destId="{7CAE4EE5-7222-4E35-8EF3-C9964A2B7A71}" srcOrd="0" destOrd="0" presId="urn:microsoft.com/office/officeart/2005/8/layout/balance1"/>
    <dgm:cxn modelId="{D1583EBF-C8BA-43D8-834C-B35D9CB2AFB3}" srcId="{3A3B92D4-8AA2-4351-A589-D68461E0EDD9}" destId="{17C8BCD9-C519-484C-818D-B705A808DB57}" srcOrd="1" destOrd="0" parTransId="{A5D15E0B-2CCA-4FF0-8881-56350BC0D8BE}" sibTransId="{FE37E89B-6D1D-4E87-9F7D-651763805762}"/>
    <dgm:cxn modelId="{29813DC2-A186-5845-BB4F-7F4718B4B4D2}" type="presParOf" srcId="{C7442436-DE31-43AA-9565-4CC90E732121}" destId="{DF8FBBF7-F7BD-4A40-9BB1-FE3F8D251D50}" srcOrd="0" destOrd="0" presId="urn:microsoft.com/office/officeart/2005/8/layout/balance1"/>
    <dgm:cxn modelId="{CCF5C3B0-69C3-D840-B116-61885205774F}" type="presParOf" srcId="{C7442436-DE31-43AA-9565-4CC90E732121}" destId="{B8DDFEC5-B561-4346-924D-AD690EBD67C1}" srcOrd="1" destOrd="0" presId="urn:microsoft.com/office/officeart/2005/8/layout/balance1"/>
    <dgm:cxn modelId="{C3A03CDF-DEAB-3F47-8532-08147B8A1118}" type="presParOf" srcId="{B8DDFEC5-B561-4346-924D-AD690EBD67C1}" destId="{B7869DFC-14FB-4E68-901F-272349E06BB8}" srcOrd="0" destOrd="0" presId="urn:microsoft.com/office/officeart/2005/8/layout/balance1"/>
    <dgm:cxn modelId="{65544B08-6CC9-6648-B9B9-D399770955CB}" type="presParOf" srcId="{B8DDFEC5-B561-4346-924D-AD690EBD67C1}" destId="{7CAE4EE5-7222-4E35-8EF3-C9964A2B7A71}" srcOrd="1" destOrd="0" presId="urn:microsoft.com/office/officeart/2005/8/layout/balance1"/>
    <dgm:cxn modelId="{69E71CAC-33FC-FD48-B48D-7A94E60A1E00}" type="presParOf" srcId="{C7442436-DE31-43AA-9565-4CC90E732121}" destId="{0A435BEE-4340-4F1C-A600-35133A28A00E}" srcOrd="2" destOrd="0" presId="urn:microsoft.com/office/officeart/2005/8/layout/balance1"/>
    <dgm:cxn modelId="{A2DF1B09-7D98-1341-AD1E-4D0D7EAF617A}" type="presParOf" srcId="{0A435BEE-4340-4F1C-A600-35133A28A00E}" destId="{D91C5B0F-35B9-42FD-B05E-AA9436766A9E}" srcOrd="0" destOrd="0" presId="urn:microsoft.com/office/officeart/2005/8/layout/balance1"/>
    <dgm:cxn modelId="{C2CC9E7D-E720-2347-83E4-F7EDF90ADCC1}" type="presParOf" srcId="{0A435BEE-4340-4F1C-A600-35133A28A00E}" destId="{E3E7B0AA-8620-494F-B29D-0095336BE314}" srcOrd="1" destOrd="0" presId="urn:microsoft.com/office/officeart/2005/8/layout/balance1"/>
    <dgm:cxn modelId="{A15B443D-F1B0-F24B-BF01-84A81B4043DC}" type="presParOf" srcId="{0A435BEE-4340-4F1C-A600-35133A28A00E}" destId="{212BDE25-FE61-4BDE-93F7-B3826ECA3EA0}" srcOrd="2" destOrd="0" presId="urn:microsoft.com/office/officeart/2005/8/layout/balance1"/>
    <dgm:cxn modelId="{48D8D6B3-B9B4-424F-86EF-0EB7C31CC941}" type="presParOf" srcId="{0A435BEE-4340-4F1C-A600-35133A28A00E}" destId="{CDA4ED89-FDD2-4747-9CD3-F7A654ED5DAA}" srcOrd="3" destOrd="0" presId="urn:microsoft.com/office/officeart/2005/8/layout/balance1"/>
    <dgm:cxn modelId="{12D4A196-5DA9-784F-BE74-615EFFCDC8FD}" type="presParOf" srcId="{0A435BEE-4340-4F1C-A600-35133A28A00E}" destId="{F08F0AF9-95A0-4229-82C1-1A885BBAACAE}" srcOrd="4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832D90F-88F5-469D-B021-D6E9830F57D6}" type="doc">
      <dgm:prSet loTypeId="urn:microsoft.com/office/officeart/2008/layout/HorizontalMultiLevelHierarchy" loCatId="hierarchy" qsTypeId="urn:microsoft.com/office/officeart/2005/8/quickstyle/simple1#4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CF61D798-A1AB-4844-A824-60781BF4AC91}">
      <dgm:prSet phldrT="[Текст]"/>
      <dgm:spPr>
        <a:solidFill>
          <a:schemeClr val="bg2">
            <a:lumMod val="75000"/>
          </a:schemeClr>
        </a:solidFill>
      </dgm:spPr>
      <dgm:t>
        <a:bodyPr vert="vert"/>
        <a:lstStyle/>
        <a:p>
          <a:r>
            <a:rPr lang="uk-UA" dirty="0" smtClean="0"/>
            <a:t> </a:t>
          </a:r>
          <a:r>
            <a:rPr lang="uk-UA" b="1" dirty="0" smtClean="0">
              <a:solidFill>
                <a:srgbClr val="C00000"/>
              </a:solidFill>
            </a:rPr>
            <a:t>С</a:t>
          </a:r>
        </a:p>
        <a:p>
          <a:r>
            <a:rPr lang="uk-UA" b="1" dirty="0" smtClean="0">
              <a:solidFill>
                <a:srgbClr val="C00000"/>
              </a:solidFill>
            </a:rPr>
            <a:t>е</a:t>
          </a:r>
        </a:p>
        <a:p>
          <a:r>
            <a:rPr lang="uk-UA" b="1" dirty="0" smtClean="0">
              <a:solidFill>
                <a:srgbClr val="C00000"/>
              </a:solidFill>
            </a:rPr>
            <a:t>м</a:t>
          </a:r>
        </a:p>
        <a:p>
          <a:r>
            <a:rPr lang="uk-UA" b="1" dirty="0" smtClean="0">
              <a:solidFill>
                <a:srgbClr val="C00000"/>
              </a:solidFill>
            </a:rPr>
            <a:t>і</a:t>
          </a:r>
        </a:p>
        <a:p>
          <a:r>
            <a:rPr lang="uk-UA" b="1" dirty="0" smtClean="0">
              <a:solidFill>
                <a:srgbClr val="C00000"/>
              </a:solidFill>
            </a:rPr>
            <a:t>н</a:t>
          </a:r>
        </a:p>
        <a:p>
          <a:r>
            <a:rPr lang="uk-UA" b="1" dirty="0" smtClean="0">
              <a:solidFill>
                <a:srgbClr val="C00000"/>
              </a:solidFill>
            </a:rPr>
            <a:t>а</a:t>
          </a:r>
        </a:p>
        <a:p>
          <a:r>
            <a:rPr lang="uk-UA" b="1" dirty="0" smtClean="0">
              <a:solidFill>
                <a:srgbClr val="C00000"/>
              </a:solidFill>
            </a:rPr>
            <a:t>р</a:t>
          </a:r>
        </a:p>
        <a:p>
          <a:r>
            <a:rPr lang="uk-UA" b="1" dirty="0" smtClean="0">
              <a:solidFill>
                <a:srgbClr val="C00000"/>
              </a:solidFill>
            </a:rPr>
            <a:t>и</a:t>
          </a:r>
        </a:p>
        <a:p>
          <a:endParaRPr lang="ru-RU" dirty="0"/>
        </a:p>
      </dgm:t>
    </dgm:pt>
    <dgm:pt modelId="{188EA366-9491-4A08-A6BA-C51EAF7B6E1C}" type="parTrans" cxnId="{2AD3E98D-3E60-441B-B4AF-AD021EB73925}">
      <dgm:prSet/>
      <dgm:spPr/>
      <dgm:t>
        <a:bodyPr/>
        <a:lstStyle/>
        <a:p>
          <a:endParaRPr lang="ru-RU"/>
        </a:p>
      </dgm:t>
    </dgm:pt>
    <dgm:pt modelId="{8C871A06-BC6D-4EC5-9759-E62A538E1860}" type="sibTrans" cxnId="{2AD3E98D-3E60-441B-B4AF-AD021EB73925}">
      <dgm:prSet/>
      <dgm:spPr/>
      <dgm:t>
        <a:bodyPr/>
        <a:lstStyle/>
        <a:p>
          <a:endParaRPr lang="ru-RU"/>
        </a:p>
      </dgm:t>
    </dgm:pt>
    <dgm:pt modelId="{7780038A-EACF-425C-BECD-3F5B41D6186A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i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2012</a:t>
          </a:r>
          <a:r>
            <a:rPr lang="uk-UA" sz="2000" b="1" i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р.</a:t>
          </a:r>
          <a:r>
            <a:rPr lang="uk-UA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Міський семінар: доповідь «</a:t>
          </a:r>
          <a:r>
            <a: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Reading Strategies</a:t>
          </a:r>
          <a:r>
            <a:rPr lang="uk-UA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» </a:t>
          </a:r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DA6E6CA8-24D0-47A1-B768-150C0E1B67B1}" type="parTrans" cxnId="{C0FECAF6-C7B9-4650-A1D6-055260C48263}">
      <dgm:prSet/>
      <dgm:spPr/>
      <dgm:t>
        <a:bodyPr/>
        <a:lstStyle/>
        <a:p>
          <a:endParaRPr lang="ru-RU"/>
        </a:p>
      </dgm:t>
    </dgm:pt>
    <dgm:pt modelId="{7D3A9891-B092-47EC-9186-C9C9CDCCF4BF}" type="sibTrans" cxnId="{C0FECAF6-C7B9-4650-A1D6-055260C48263}">
      <dgm:prSet/>
      <dgm:spPr/>
      <dgm:t>
        <a:bodyPr/>
        <a:lstStyle/>
        <a:p>
          <a:endParaRPr lang="ru-RU"/>
        </a:p>
      </dgm:t>
    </dgm:pt>
    <dgm:pt modelId="{7C27CEF4-10C1-4B97-B9D8-0FA7E3C03598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000" b="1" i="1" u="sng" dirty="0" smtClean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i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2013р.</a:t>
          </a:r>
          <a:r>
            <a:rPr lang="uk-UA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-семінар по навчанню за системою «</a:t>
          </a:r>
          <a:r>
            <a:rPr lang="en-US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SMART</a:t>
          </a:r>
          <a:r>
            <a:rPr lang="uk-UA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» із викладачами Канадського коледжу  англійської мови</a:t>
          </a:r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90DFE46F-AE0C-41F2-94EA-EC546CEE1066}" type="parTrans" cxnId="{9B68CC61-D930-4B5F-AA92-98AA1CCED0C6}">
      <dgm:prSet/>
      <dgm:spPr/>
      <dgm:t>
        <a:bodyPr/>
        <a:lstStyle/>
        <a:p>
          <a:endParaRPr lang="ru-RU"/>
        </a:p>
      </dgm:t>
    </dgm:pt>
    <dgm:pt modelId="{EA59A7B6-6EFF-453B-B008-B674D455EBA2}" type="sibTrans" cxnId="{9B68CC61-D930-4B5F-AA92-98AA1CCED0C6}">
      <dgm:prSet/>
      <dgm:spPr/>
      <dgm:t>
        <a:bodyPr/>
        <a:lstStyle/>
        <a:p>
          <a:endParaRPr lang="ru-RU"/>
        </a:p>
      </dgm:t>
    </dgm:pt>
    <dgm:pt modelId="{6A639BFD-92A1-4910-BA04-537959D8BFC1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i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201</a:t>
          </a:r>
          <a:r>
            <a:rPr lang="en-US" sz="2000" b="1" i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2</a:t>
          </a:r>
          <a:r>
            <a:rPr lang="uk-UA" sz="2000" b="1" i="1" u="sng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р.</a:t>
          </a:r>
          <a:r>
            <a:rPr lang="uk-UA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- журі ІІ етапу Всеукраїнської Олімпіади з англійської мови</a:t>
          </a:r>
          <a:endParaRPr lang="uk-UA" sz="2000" b="1" dirty="0" smtClean="0">
            <a:solidFill>
              <a:srgbClr val="C00000"/>
            </a:solidFill>
          </a:endParaRPr>
        </a:p>
        <a:p>
          <a:pPr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b="1" dirty="0">
            <a:solidFill>
              <a:srgbClr val="C00000"/>
            </a:solidFill>
          </a:endParaRPr>
        </a:p>
      </dgm:t>
    </dgm:pt>
    <dgm:pt modelId="{63293E5D-DED6-49F7-A38F-C76B6A42C0F2}" type="parTrans" cxnId="{A49E6FFF-C28C-46CF-81F2-46E2A5914FE6}">
      <dgm:prSet/>
      <dgm:spPr/>
      <dgm:t>
        <a:bodyPr/>
        <a:lstStyle/>
        <a:p>
          <a:endParaRPr lang="ru-RU"/>
        </a:p>
      </dgm:t>
    </dgm:pt>
    <dgm:pt modelId="{289DB27C-7C22-49F7-8467-D1CF9B6666D7}" type="sibTrans" cxnId="{A49E6FFF-C28C-46CF-81F2-46E2A5914FE6}">
      <dgm:prSet/>
      <dgm:spPr/>
      <dgm:t>
        <a:bodyPr/>
        <a:lstStyle/>
        <a:p>
          <a:endParaRPr lang="ru-RU"/>
        </a:p>
      </dgm:t>
    </dgm:pt>
    <dgm:pt modelId="{08C4641D-DD10-4459-BBE0-804D507226B7}" type="pres">
      <dgm:prSet presAssocID="{1832D90F-88F5-469D-B021-D6E9830F57D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0ADE7F-6493-4D7D-8622-34B00C84005F}" type="pres">
      <dgm:prSet presAssocID="{CF61D798-A1AB-4844-A824-60781BF4AC91}" presName="root1" presStyleCnt="0"/>
      <dgm:spPr/>
    </dgm:pt>
    <dgm:pt modelId="{11C717FA-4F1E-4366-95E3-8BDC53058E84}" type="pres">
      <dgm:prSet presAssocID="{CF61D798-A1AB-4844-A824-60781BF4AC9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FEB422-CABE-4B32-91BD-3AD8E75D41F3}" type="pres">
      <dgm:prSet presAssocID="{CF61D798-A1AB-4844-A824-60781BF4AC91}" presName="level2hierChild" presStyleCnt="0"/>
      <dgm:spPr/>
    </dgm:pt>
    <dgm:pt modelId="{63877661-97AA-468D-9D25-F0140FED9C8C}" type="pres">
      <dgm:prSet presAssocID="{DA6E6CA8-24D0-47A1-B768-150C0E1B67B1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2D8F10B5-811E-4478-A5FA-C195BA6C8B79}" type="pres">
      <dgm:prSet presAssocID="{DA6E6CA8-24D0-47A1-B768-150C0E1B67B1}" presName="connTx" presStyleLbl="parChTrans1D2" presStyleIdx="0" presStyleCnt="3"/>
      <dgm:spPr/>
      <dgm:t>
        <a:bodyPr/>
        <a:lstStyle/>
        <a:p>
          <a:endParaRPr lang="ru-RU"/>
        </a:p>
      </dgm:t>
    </dgm:pt>
    <dgm:pt modelId="{64F6BB62-4782-41E1-902C-355B3D4D14D5}" type="pres">
      <dgm:prSet presAssocID="{7780038A-EACF-425C-BECD-3F5B41D6186A}" presName="root2" presStyleCnt="0"/>
      <dgm:spPr/>
    </dgm:pt>
    <dgm:pt modelId="{BB2242C1-76A2-4212-8265-5F4C52BA1C07}" type="pres">
      <dgm:prSet presAssocID="{7780038A-EACF-425C-BECD-3F5B41D6186A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D08AAAE-09DD-4A31-9A73-E95FECFB262E}" type="pres">
      <dgm:prSet presAssocID="{7780038A-EACF-425C-BECD-3F5B41D6186A}" presName="level3hierChild" presStyleCnt="0"/>
      <dgm:spPr/>
    </dgm:pt>
    <dgm:pt modelId="{8D22A554-1C5E-4E7C-BA50-A04B5A28FEAB}" type="pres">
      <dgm:prSet presAssocID="{90DFE46F-AE0C-41F2-94EA-EC546CEE1066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29DF6BD1-9BA8-4456-9593-544FED769AF3}" type="pres">
      <dgm:prSet presAssocID="{90DFE46F-AE0C-41F2-94EA-EC546CEE1066}" presName="connTx" presStyleLbl="parChTrans1D2" presStyleIdx="1" presStyleCnt="3"/>
      <dgm:spPr/>
      <dgm:t>
        <a:bodyPr/>
        <a:lstStyle/>
        <a:p>
          <a:endParaRPr lang="ru-RU"/>
        </a:p>
      </dgm:t>
    </dgm:pt>
    <dgm:pt modelId="{83BC3CA9-A06E-4339-B1F8-6DD331D2F6ED}" type="pres">
      <dgm:prSet presAssocID="{7C27CEF4-10C1-4B97-B9D8-0FA7E3C03598}" presName="root2" presStyleCnt="0"/>
      <dgm:spPr/>
    </dgm:pt>
    <dgm:pt modelId="{A0DACE11-BBB7-4040-BAB0-CC30970E9C55}" type="pres">
      <dgm:prSet presAssocID="{7C27CEF4-10C1-4B97-B9D8-0FA7E3C03598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42683C-C290-405D-B397-7DA54BF98982}" type="pres">
      <dgm:prSet presAssocID="{7C27CEF4-10C1-4B97-B9D8-0FA7E3C03598}" presName="level3hierChild" presStyleCnt="0"/>
      <dgm:spPr/>
    </dgm:pt>
    <dgm:pt modelId="{ECF1C51A-D630-4971-BDBC-D2C7ED90144A}" type="pres">
      <dgm:prSet presAssocID="{63293E5D-DED6-49F7-A38F-C76B6A42C0F2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C6390B52-B202-494A-9924-513098C6E583}" type="pres">
      <dgm:prSet presAssocID="{63293E5D-DED6-49F7-A38F-C76B6A42C0F2}" presName="connTx" presStyleLbl="parChTrans1D2" presStyleIdx="2" presStyleCnt="3"/>
      <dgm:spPr/>
      <dgm:t>
        <a:bodyPr/>
        <a:lstStyle/>
        <a:p>
          <a:endParaRPr lang="ru-RU"/>
        </a:p>
      </dgm:t>
    </dgm:pt>
    <dgm:pt modelId="{1BD66110-7970-4E99-99E3-C6BBD7A31474}" type="pres">
      <dgm:prSet presAssocID="{6A639BFD-92A1-4910-BA04-537959D8BFC1}" presName="root2" presStyleCnt="0"/>
      <dgm:spPr/>
    </dgm:pt>
    <dgm:pt modelId="{79C11366-AC97-4849-8A67-7A1B122D2A4C}" type="pres">
      <dgm:prSet presAssocID="{6A639BFD-92A1-4910-BA04-537959D8BFC1}" presName="LevelTwoTextNode" presStyleLbl="node2" presStyleIdx="2" presStyleCnt="3" custLinFactNeighborX="-566" custLinFactNeighborY="12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23C02C-DB73-451B-88CF-9AC690E0A27F}" type="pres">
      <dgm:prSet presAssocID="{6A639BFD-92A1-4910-BA04-537959D8BFC1}" presName="level3hierChild" presStyleCnt="0"/>
      <dgm:spPr/>
    </dgm:pt>
  </dgm:ptLst>
  <dgm:cxnLst>
    <dgm:cxn modelId="{E66C65EC-9E29-274D-AC18-C89AE765EF4D}" type="presOf" srcId="{90DFE46F-AE0C-41F2-94EA-EC546CEE1066}" destId="{8D22A554-1C5E-4E7C-BA50-A04B5A28FEAB}" srcOrd="0" destOrd="0" presId="urn:microsoft.com/office/officeart/2008/layout/HorizontalMultiLevelHierarchy"/>
    <dgm:cxn modelId="{1C99DE3A-92F7-5342-BD7D-33D09CAC8D73}" type="presOf" srcId="{DA6E6CA8-24D0-47A1-B768-150C0E1B67B1}" destId="{63877661-97AA-468D-9D25-F0140FED9C8C}" srcOrd="0" destOrd="0" presId="urn:microsoft.com/office/officeart/2008/layout/HorizontalMultiLevelHierarchy"/>
    <dgm:cxn modelId="{C0FECAF6-C7B9-4650-A1D6-055260C48263}" srcId="{CF61D798-A1AB-4844-A824-60781BF4AC91}" destId="{7780038A-EACF-425C-BECD-3F5B41D6186A}" srcOrd="0" destOrd="0" parTransId="{DA6E6CA8-24D0-47A1-B768-150C0E1B67B1}" sibTransId="{7D3A9891-B092-47EC-9186-C9C9CDCCF4BF}"/>
    <dgm:cxn modelId="{6315CD8B-AA2E-904E-B509-5DB02C304134}" type="presOf" srcId="{6A639BFD-92A1-4910-BA04-537959D8BFC1}" destId="{79C11366-AC97-4849-8A67-7A1B122D2A4C}" srcOrd="0" destOrd="0" presId="urn:microsoft.com/office/officeart/2008/layout/HorizontalMultiLevelHierarchy"/>
    <dgm:cxn modelId="{F1D0F026-2A2F-7C4A-9A8D-0A630ADBFFCD}" type="presOf" srcId="{90DFE46F-AE0C-41F2-94EA-EC546CEE1066}" destId="{29DF6BD1-9BA8-4456-9593-544FED769AF3}" srcOrd="1" destOrd="0" presId="urn:microsoft.com/office/officeart/2008/layout/HorizontalMultiLevelHierarchy"/>
    <dgm:cxn modelId="{DDCC2EC3-1F47-CE48-B598-428E9CFE38E4}" type="presOf" srcId="{63293E5D-DED6-49F7-A38F-C76B6A42C0F2}" destId="{ECF1C51A-D630-4971-BDBC-D2C7ED90144A}" srcOrd="0" destOrd="0" presId="urn:microsoft.com/office/officeart/2008/layout/HorizontalMultiLevelHierarchy"/>
    <dgm:cxn modelId="{2AD3E98D-3E60-441B-B4AF-AD021EB73925}" srcId="{1832D90F-88F5-469D-B021-D6E9830F57D6}" destId="{CF61D798-A1AB-4844-A824-60781BF4AC91}" srcOrd="0" destOrd="0" parTransId="{188EA366-9491-4A08-A6BA-C51EAF7B6E1C}" sibTransId="{8C871A06-BC6D-4EC5-9759-E62A538E1860}"/>
    <dgm:cxn modelId="{96D84160-96C2-BE45-9BF4-9D292A8792E6}" type="presOf" srcId="{7780038A-EACF-425C-BECD-3F5B41D6186A}" destId="{BB2242C1-76A2-4212-8265-5F4C52BA1C07}" srcOrd="0" destOrd="0" presId="urn:microsoft.com/office/officeart/2008/layout/HorizontalMultiLevelHierarchy"/>
    <dgm:cxn modelId="{02662BBF-BDE7-E346-9FF8-2A6EFDE4EB41}" type="presOf" srcId="{CF61D798-A1AB-4844-A824-60781BF4AC91}" destId="{11C717FA-4F1E-4366-95E3-8BDC53058E84}" srcOrd="0" destOrd="0" presId="urn:microsoft.com/office/officeart/2008/layout/HorizontalMultiLevelHierarchy"/>
    <dgm:cxn modelId="{94C9E808-A44F-5748-8B64-78680172AE56}" type="presOf" srcId="{7C27CEF4-10C1-4B97-B9D8-0FA7E3C03598}" destId="{A0DACE11-BBB7-4040-BAB0-CC30970E9C55}" srcOrd="0" destOrd="0" presId="urn:microsoft.com/office/officeart/2008/layout/HorizontalMultiLevelHierarchy"/>
    <dgm:cxn modelId="{9B68CC61-D930-4B5F-AA92-98AA1CCED0C6}" srcId="{CF61D798-A1AB-4844-A824-60781BF4AC91}" destId="{7C27CEF4-10C1-4B97-B9D8-0FA7E3C03598}" srcOrd="1" destOrd="0" parTransId="{90DFE46F-AE0C-41F2-94EA-EC546CEE1066}" sibTransId="{EA59A7B6-6EFF-453B-B008-B674D455EBA2}"/>
    <dgm:cxn modelId="{A6803559-EFD7-734C-AB12-672076C34F7E}" type="presOf" srcId="{63293E5D-DED6-49F7-A38F-C76B6A42C0F2}" destId="{C6390B52-B202-494A-9924-513098C6E583}" srcOrd="1" destOrd="0" presId="urn:microsoft.com/office/officeart/2008/layout/HorizontalMultiLevelHierarchy"/>
    <dgm:cxn modelId="{E16F2FE7-C548-4647-B25E-8F3EC7FD6A0D}" type="presOf" srcId="{DA6E6CA8-24D0-47A1-B768-150C0E1B67B1}" destId="{2D8F10B5-811E-4478-A5FA-C195BA6C8B79}" srcOrd="1" destOrd="0" presId="urn:microsoft.com/office/officeart/2008/layout/HorizontalMultiLevelHierarchy"/>
    <dgm:cxn modelId="{60A30067-3DC5-0145-982A-208A508C2D42}" type="presOf" srcId="{1832D90F-88F5-469D-B021-D6E9830F57D6}" destId="{08C4641D-DD10-4459-BBE0-804D507226B7}" srcOrd="0" destOrd="0" presId="urn:microsoft.com/office/officeart/2008/layout/HorizontalMultiLevelHierarchy"/>
    <dgm:cxn modelId="{A49E6FFF-C28C-46CF-81F2-46E2A5914FE6}" srcId="{CF61D798-A1AB-4844-A824-60781BF4AC91}" destId="{6A639BFD-92A1-4910-BA04-537959D8BFC1}" srcOrd="2" destOrd="0" parTransId="{63293E5D-DED6-49F7-A38F-C76B6A42C0F2}" sibTransId="{289DB27C-7C22-49F7-8467-D1CF9B6666D7}"/>
    <dgm:cxn modelId="{AE4B6EF8-F862-6142-9E1D-E345D9884D47}" type="presParOf" srcId="{08C4641D-DD10-4459-BBE0-804D507226B7}" destId="{230ADE7F-6493-4D7D-8622-34B00C84005F}" srcOrd="0" destOrd="0" presId="urn:microsoft.com/office/officeart/2008/layout/HorizontalMultiLevelHierarchy"/>
    <dgm:cxn modelId="{41F9AAE1-FF8A-1A4A-A14A-F989BE2E20E1}" type="presParOf" srcId="{230ADE7F-6493-4D7D-8622-34B00C84005F}" destId="{11C717FA-4F1E-4366-95E3-8BDC53058E84}" srcOrd="0" destOrd="0" presId="urn:microsoft.com/office/officeart/2008/layout/HorizontalMultiLevelHierarchy"/>
    <dgm:cxn modelId="{5936F5AD-E79D-8B4A-8B72-E098C0BBBFE2}" type="presParOf" srcId="{230ADE7F-6493-4D7D-8622-34B00C84005F}" destId="{73FEB422-CABE-4B32-91BD-3AD8E75D41F3}" srcOrd="1" destOrd="0" presId="urn:microsoft.com/office/officeart/2008/layout/HorizontalMultiLevelHierarchy"/>
    <dgm:cxn modelId="{7D55ED8E-5DA7-1649-B9AB-D6327136DFA5}" type="presParOf" srcId="{73FEB422-CABE-4B32-91BD-3AD8E75D41F3}" destId="{63877661-97AA-468D-9D25-F0140FED9C8C}" srcOrd="0" destOrd="0" presId="urn:microsoft.com/office/officeart/2008/layout/HorizontalMultiLevelHierarchy"/>
    <dgm:cxn modelId="{388C7DC6-762F-B843-AAE6-92382DD05F61}" type="presParOf" srcId="{63877661-97AA-468D-9D25-F0140FED9C8C}" destId="{2D8F10B5-811E-4478-A5FA-C195BA6C8B79}" srcOrd="0" destOrd="0" presId="urn:microsoft.com/office/officeart/2008/layout/HorizontalMultiLevelHierarchy"/>
    <dgm:cxn modelId="{212DE35B-F974-F649-BBE0-160FFCB49DF8}" type="presParOf" srcId="{73FEB422-CABE-4B32-91BD-3AD8E75D41F3}" destId="{64F6BB62-4782-41E1-902C-355B3D4D14D5}" srcOrd="1" destOrd="0" presId="urn:microsoft.com/office/officeart/2008/layout/HorizontalMultiLevelHierarchy"/>
    <dgm:cxn modelId="{0D774FEC-5E20-1747-8E57-E5D3F6EB20C2}" type="presParOf" srcId="{64F6BB62-4782-41E1-902C-355B3D4D14D5}" destId="{BB2242C1-76A2-4212-8265-5F4C52BA1C07}" srcOrd="0" destOrd="0" presId="urn:microsoft.com/office/officeart/2008/layout/HorizontalMultiLevelHierarchy"/>
    <dgm:cxn modelId="{82B6A4A6-5481-FD44-AE6B-ACD20B760900}" type="presParOf" srcId="{64F6BB62-4782-41E1-902C-355B3D4D14D5}" destId="{ED08AAAE-09DD-4A31-9A73-E95FECFB262E}" srcOrd="1" destOrd="0" presId="urn:microsoft.com/office/officeart/2008/layout/HorizontalMultiLevelHierarchy"/>
    <dgm:cxn modelId="{3F99B654-8A4D-D946-90EA-3582248F32B1}" type="presParOf" srcId="{73FEB422-CABE-4B32-91BD-3AD8E75D41F3}" destId="{8D22A554-1C5E-4E7C-BA50-A04B5A28FEAB}" srcOrd="2" destOrd="0" presId="urn:microsoft.com/office/officeart/2008/layout/HorizontalMultiLevelHierarchy"/>
    <dgm:cxn modelId="{0FC05A24-5632-6E4F-A71E-48BAD58BBE00}" type="presParOf" srcId="{8D22A554-1C5E-4E7C-BA50-A04B5A28FEAB}" destId="{29DF6BD1-9BA8-4456-9593-544FED769AF3}" srcOrd="0" destOrd="0" presId="urn:microsoft.com/office/officeart/2008/layout/HorizontalMultiLevelHierarchy"/>
    <dgm:cxn modelId="{2A3E0CA4-DC1B-FE4D-BD41-04D5676D0688}" type="presParOf" srcId="{73FEB422-CABE-4B32-91BD-3AD8E75D41F3}" destId="{83BC3CA9-A06E-4339-B1F8-6DD331D2F6ED}" srcOrd="3" destOrd="0" presId="urn:microsoft.com/office/officeart/2008/layout/HorizontalMultiLevelHierarchy"/>
    <dgm:cxn modelId="{556B2957-0B94-4942-BED5-ED74E42C37BC}" type="presParOf" srcId="{83BC3CA9-A06E-4339-B1F8-6DD331D2F6ED}" destId="{A0DACE11-BBB7-4040-BAB0-CC30970E9C55}" srcOrd="0" destOrd="0" presId="urn:microsoft.com/office/officeart/2008/layout/HorizontalMultiLevelHierarchy"/>
    <dgm:cxn modelId="{427AF89A-75C1-BB45-961D-340B60E65D0E}" type="presParOf" srcId="{83BC3CA9-A06E-4339-B1F8-6DD331D2F6ED}" destId="{C142683C-C290-405D-B397-7DA54BF98982}" srcOrd="1" destOrd="0" presId="urn:microsoft.com/office/officeart/2008/layout/HorizontalMultiLevelHierarchy"/>
    <dgm:cxn modelId="{64E70CA7-E2FA-264D-ADD0-1776E0E12615}" type="presParOf" srcId="{73FEB422-CABE-4B32-91BD-3AD8E75D41F3}" destId="{ECF1C51A-D630-4971-BDBC-D2C7ED90144A}" srcOrd="4" destOrd="0" presId="urn:microsoft.com/office/officeart/2008/layout/HorizontalMultiLevelHierarchy"/>
    <dgm:cxn modelId="{21B8FF0F-74F3-D846-980E-1964FBCC985D}" type="presParOf" srcId="{ECF1C51A-D630-4971-BDBC-D2C7ED90144A}" destId="{C6390B52-B202-494A-9924-513098C6E583}" srcOrd="0" destOrd="0" presId="urn:microsoft.com/office/officeart/2008/layout/HorizontalMultiLevelHierarchy"/>
    <dgm:cxn modelId="{C3B5FB8C-DBFE-E74C-B415-F7EA345698DA}" type="presParOf" srcId="{73FEB422-CABE-4B32-91BD-3AD8E75D41F3}" destId="{1BD66110-7970-4E99-99E3-C6BBD7A31474}" srcOrd="5" destOrd="0" presId="urn:microsoft.com/office/officeart/2008/layout/HorizontalMultiLevelHierarchy"/>
    <dgm:cxn modelId="{75FE0239-DE80-7540-8F3C-81AE99BE90D0}" type="presParOf" srcId="{1BD66110-7970-4E99-99E3-C6BBD7A31474}" destId="{79C11366-AC97-4849-8A67-7A1B122D2A4C}" srcOrd="0" destOrd="0" presId="urn:microsoft.com/office/officeart/2008/layout/HorizontalMultiLevelHierarchy"/>
    <dgm:cxn modelId="{93ADE36A-E512-2A4A-8D97-DB9B06C0F785}" type="presParOf" srcId="{1BD66110-7970-4E99-99E3-C6BBD7A31474}" destId="{4F23C02C-DB73-451B-88CF-9AC690E0A27F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B183D49-8DE7-4610-88C0-874D601A2E15}" type="doc">
      <dgm:prSet loTypeId="urn:microsoft.com/office/officeart/2005/8/layout/radial6" loCatId="relationship" qsTypeId="urn:microsoft.com/office/officeart/2005/8/quickstyle/simple1#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CC97B9E1-0253-411B-8889-5E37CCE407AB}">
      <dgm:prSet phldrT="[Текст]" custT="1"/>
      <dgm:spPr/>
      <dgm:t>
        <a:bodyPr/>
        <a:lstStyle/>
        <a:p>
          <a:r>
            <a:rPr lang="uk-UA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Публікації</a:t>
          </a:r>
          <a:endParaRPr lang="ru-RU" sz="2800" b="1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C5D3742-9E62-4703-9939-C288AF5A5C1B}" type="parTrans" cxnId="{CD1A366E-A2A0-45A9-8E71-584889EB3F8E}">
      <dgm:prSet/>
      <dgm:spPr/>
      <dgm:t>
        <a:bodyPr/>
        <a:lstStyle/>
        <a:p>
          <a:endParaRPr lang="ru-RU"/>
        </a:p>
      </dgm:t>
    </dgm:pt>
    <dgm:pt modelId="{2AD691E9-07F8-479A-B4C5-54492BC7E6C6}" type="sibTrans" cxnId="{CD1A366E-A2A0-45A9-8E71-584889EB3F8E}">
      <dgm:prSet/>
      <dgm:spPr/>
      <dgm:t>
        <a:bodyPr/>
        <a:lstStyle/>
        <a:p>
          <a:endParaRPr lang="ru-RU"/>
        </a:p>
      </dgm:t>
    </dgm:pt>
    <dgm:pt modelId="{35D4AD5F-4E7C-4C6F-91A8-E8F21ECE3D5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i="1" u="sng" dirty="0" smtClean="0">
              <a:solidFill>
                <a:srgbClr val="C00000"/>
              </a:solidFill>
              <a:latin typeface="Times New Roman"/>
              <a:ea typeface="Times New Roman"/>
            </a:rPr>
            <a:t>2006р.  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dirty="0" smtClean="0">
              <a:solidFill>
                <a:srgbClr val="C00000"/>
              </a:solidFill>
              <a:latin typeface="Times New Roman"/>
              <a:ea typeface="Times New Roman"/>
            </a:rPr>
            <a:t>Журнал  «Освітянин», грудень, сценарій «Аліса в країні Чудес»</a:t>
          </a:r>
          <a:endParaRPr lang="ru-RU" sz="1600" b="1" dirty="0" smtClean="0">
            <a:solidFill>
              <a:srgbClr val="C00000"/>
            </a:solidFill>
            <a:latin typeface="Times New Roman"/>
            <a:ea typeface="Times New Roman"/>
          </a:endParaRPr>
        </a:p>
        <a:p>
          <a:pPr defTabSz="355600">
            <a:lnSpc>
              <a:spcPct val="90000"/>
            </a:lnSpc>
            <a:spcBef>
              <a:spcPct val="0"/>
            </a:spcBef>
          </a:pPr>
          <a:endParaRPr lang="ru-RU" dirty="0"/>
        </a:p>
      </dgm:t>
    </dgm:pt>
    <dgm:pt modelId="{C6EDA185-5BA7-460A-9659-D4665A9291DF}" type="parTrans" cxnId="{15488F0E-CB49-447A-B799-6A91213AA656}">
      <dgm:prSet/>
      <dgm:spPr/>
      <dgm:t>
        <a:bodyPr/>
        <a:lstStyle/>
        <a:p>
          <a:endParaRPr lang="ru-RU"/>
        </a:p>
      </dgm:t>
    </dgm:pt>
    <dgm:pt modelId="{257FB3DA-D818-4303-9FE9-F046ED5ED409}" type="sibTrans" cxnId="{15488F0E-CB49-447A-B799-6A91213AA656}">
      <dgm:prSet/>
      <dgm:spPr/>
      <dgm:t>
        <a:bodyPr/>
        <a:lstStyle/>
        <a:p>
          <a:endParaRPr lang="ru-RU"/>
        </a:p>
      </dgm:t>
    </dgm:pt>
    <dgm:pt modelId="{CFE57428-B0D1-4263-B411-A28D09CFCBBE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i="1" dirty="0" smtClean="0">
              <a:solidFill>
                <a:srgbClr val="C00000"/>
              </a:solidFill>
              <a:latin typeface="Times New Roman"/>
              <a:ea typeface="Times New Roman"/>
            </a:rPr>
            <a:t>2016р. </a:t>
          </a:r>
          <a:r>
            <a:rPr lang="ru-RU" sz="1600" b="1" dirty="0" smtClean="0">
              <a:solidFill>
                <a:srgbClr val="C00000"/>
              </a:solidFill>
              <a:latin typeface="Times New Roman"/>
              <a:ea typeface="Times New Roman"/>
            </a:rPr>
            <a:t>Календарно-тематичне планування до НМК </a:t>
          </a:r>
          <a:r>
            <a:rPr lang="en-US" sz="1600" b="1" dirty="0" smtClean="0">
              <a:solidFill>
                <a:srgbClr val="C00000"/>
              </a:solidFill>
              <a:latin typeface="Times New Roman"/>
              <a:ea typeface="Times New Roman"/>
            </a:rPr>
            <a:t>Destination </a:t>
          </a:r>
          <a:r>
            <a:rPr lang="uk-UA" sz="1600" b="1" dirty="0" smtClean="0">
              <a:solidFill>
                <a:srgbClr val="C00000"/>
              </a:solidFill>
              <a:latin typeface="Times New Roman"/>
              <a:ea typeface="Times New Roman"/>
            </a:rPr>
            <a:t>рівень </a:t>
          </a:r>
          <a:r>
            <a:rPr lang="en-US" sz="1600" b="1" dirty="0" smtClean="0">
              <a:solidFill>
                <a:srgbClr val="C00000"/>
              </a:solidFill>
              <a:latin typeface="Times New Roman"/>
              <a:ea typeface="Times New Roman"/>
            </a:rPr>
            <a:t>B</a:t>
          </a:r>
          <a:r>
            <a:rPr lang="uk-UA" sz="1600" b="1" dirty="0" smtClean="0">
              <a:solidFill>
                <a:srgbClr val="C00000"/>
              </a:solidFill>
              <a:latin typeface="Times New Roman"/>
              <a:ea typeface="Times New Roman"/>
            </a:rPr>
            <a:t>1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dirty="0" smtClean="0">
              <a:solidFill>
                <a:srgbClr val="C00000"/>
              </a:solidFill>
            </a:rPr>
            <a:t>MM Publications, </a:t>
          </a:r>
          <a:endParaRPr lang="ru-RU" sz="1600" b="1" dirty="0" smtClean="0">
            <a:solidFill>
              <a:srgbClr val="C00000"/>
            </a:solidFill>
          </a:endParaRPr>
        </a:p>
        <a:p>
          <a:pPr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dirty="0" smtClean="0">
              <a:solidFill>
                <a:srgbClr val="C00000"/>
              </a:solidFill>
            </a:rPr>
            <a:t>Компанія Лінгвіст</a:t>
          </a:r>
          <a:endParaRPr lang="ru-RU" sz="1600" b="1" dirty="0">
            <a:solidFill>
              <a:srgbClr val="C00000"/>
            </a:solidFill>
          </a:endParaRPr>
        </a:p>
      </dgm:t>
    </dgm:pt>
    <dgm:pt modelId="{C92FFDF6-BB13-43D3-96ED-0ABECC3F5978}" type="parTrans" cxnId="{244E4A34-90AF-4ED1-95D9-A993B725B632}">
      <dgm:prSet/>
      <dgm:spPr/>
      <dgm:t>
        <a:bodyPr/>
        <a:lstStyle/>
        <a:p>
          <a:endParaRPr lang="ru-RU"/>
        </a:p>
      </dgm:t>
    </dgm:pt>
    <dgm:pt modelId="{760FE8E0-E70B-42A4-A774-8F61A0A169CF}" type="sibTrans" cxnId="{244E4A34-90AF-4ED1-95D9-A993B725B632}">
      <dgm:prSet/>
      <dgm:spPr/>
      <dgm:t>
        <a:bodyPr/>
        <a:lstStyle/>
        <a:p>
          <a:endParaRPr lang="ru-RU"/>
        </a:p>
      </dgm:t>
    </dgm:pt>
    <dgm:pt modelId="{8FCE76FA-AF0C-497A-86EB-8F27AA8E1824}">
      <dgm:prSet custT="1"/>
      <dgm:spPr/>
      <dgm:t>
        <a:bodyPr/>
        <a:lstStyle/>
        <a:p>
          <a:r>
            <a:rPr lang="uk-UA" sz="1600" b="1" i="1" u="sng" dirty="0" smtClean="0">
              <a:solidFill>
                <a:srgbClr val="C00000"/>
              </a:solidFill>
              <a:latin typeface="Times New Roman"/>
              <a:ea typeface="Times New Roman"/>
            </a:rPr>
            <a:t>20</a:t>
          </a:r>
          <a:r>
            <a:rPr lang="en-US" sz="1600" b="1" i="1" u="sng" dirty="0" smtClean="0">
              <a:solidFill>
                <a:srgbClr val="C00000"/>
              </a:solidFill>
              <a:latin typeface="Times New Roman"/>
              <a:ea typeface="Times New Roman"/>
            </a:rPr>
            <a:t>16</a:t>
          </a:r>
          <a:r>
            <a:rPr lang="uk-UA" sz="1600" b="1" i="1" u="sng" dirty="0" smtClean="0">
              <a:solidFill>
                <a:srgbClr val="C00000"/>
              </a:solidFill>
              <a:latin typeface="Times New Roman"/>
              <a:ea typeface="Times New Roman"/>
            </a:rPr>
            <a:t>р.</a:t>
          </a:r>
          <a:r>
            <a:rPr lang="uk-UA" sz="1600" dirty="0" smtClean="0">
              <a:solidFill>
                <a:srgbClr val="C00000"/>
              </a:solidFill>
              <a:latin typeface="Times New Roman"/>
              <a:ea typeface="Times New Roman"/>
            </a:rPr>
            <a:t> </a:t>
          </a:r>
          <a:r>
            <a:rPr lang="uk-UA" sz="1600" b="1" dirty="0" smtClean="0">
              <a:solidFill>
                <a:srgbClr val="C00000"/>
              </a:solidFill>
              <a:latin typeface="Times New Roman"/>
              <a:ea typeface="Times New Roman"/>
            </a:rPr>
            <a:t>Електронний збірник виховних заходів «Інтелектуальні ігри у позакласній роботі з англійської мови»</a:t>
          </a:r>
          <a:r>
            <a:rPr lang="en-US" sz="1600" b="1" dirty="0" smtClean="0">
              <a:solidFill>
                <a:srgbClr val="C00000"/>
              </a:solidFill>
              <a:latin typeface="Times New Roman"/>
              <a:ea typeface="Times New Roman"/>
            </a:rPr>
            <a:t>.</a:t>
          </a:r>
          <a:endParaRPr lang="uk-UA" sz="1600" b="1" dirty="0">
            <a:solidFill>
              <a:srgbClr val="C00000"/>
            </a:solidFill>
            <a:latin typeface="Times New Roman"/>
            <a:ea typeface="Times New Roman"/>
          </a:endParaRPr>
        </a:p>
      </dgm:t>
    </dgm:pt>
    <dgm:pt modelId="{7249F141-CDDF-4BC1-A07C-DE28841059BB}" type="parTrans" cxnId="{502EE96E-6420-4F86-BEC6-BD2449FF217F}">
      <dgm:prSet/>
      <dgm:spPr/>
      <dgm:t>
        <a:bodyPr/>
        <a:lstStyle/>
        <a:p>
          <a:endParaRPr lang="ru-RU"/>
        </a:p>
      </dgm:t>
    </dgm:pt>
    <dgm:pt modelId="{7E1C1ACE-6E96-40C1-8446-E5051A521A33}" type="sibTrans" cxnId="{502EE96E-6420-4F86-BEC6-BD2449FF217F}">
      <dgm:prSet/>
      <dgm:spPr/>
      <dgm:t>
        <a:bodyPr/>
        <a:lstStyle/>
        <a:p>
          <a:endParaRPr lang="ru-RU"/>
        </a:p>
      </dgm:t>
    </dgm:pt>
    <dgm:pt modelId="{0F83ACDC-528E-40C1-A497-9C8179F1808B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i="1" u="sng" dirty="0" smtClean="0">
              <a:solidFill>
                <a:srgbClr val="C00000"/>
              </a:solidFill>
              <a:latin typeface="Times New Roman"/>
              <a:ea typeface="Times New Roman"/>
            </a:rPr>
            <a:t>2012р</a:t>
          </a:r>
          <a:r>
            <a:rPr lang="uk-UA" sz="1400" dirty="0" smtClean="0">
              <a:solidFill>
                <a:srgbClr val="C00000"/>
              </a:solidFill>
              <a:latin typeface="Times New Roman"/>
              <a:ea typeface="Times New Roman"/>
            </a:rPr>
            <a:t>.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dirty="0" smtClean="0">
              <a:solidFill>
                <a:srgbClr val="C00000"/>
              </a:solidFill>
              <a:latin typeface="Times New Roman"/>
              <a:ea typeface="Times New Roman"/>
            </a:rPr>
            <a:t> </a:t>
          </a:r>
          <a:r>
            <a:rPr lang="uk-UA" sz="1400" b="1" dirty="0" smtClean="0">
              <a:solidFill>
                <a:srgbClr val="C00000"/>
              </a:solidFill>
              <a:latin typeface="Times New Roman"/>
              <a:ea typeface="Times New Roman"/>
            </a:rPr>
            <a:t>Збірник текстів та</a:t>
          </a:r>
          <a:r>
            <a:rPr lang="uk-UA" sz="1400" b="1" dirty="0" smtClean="0">
              <a:solidFill>
                <a:schemeClr val="bg1"/>
              </a:solidFill>
              <a:latin typeface="Times New Roman"/>
              <a:ea typeface="Times New Roman"/>
            </a:rPr>
            <a:t> </a:t>
          </a:r>
          <a:r>
            <a:rPr lang="uk-UA" sz="1400" b="1" dirty="0" smtClean="0">
              <a:solidFill>
                <a:srgbClr val="C00000"/>
              </a:solidFill>
              <a:latin typeface="Times New Roman"/>
              <a:ea typeface="Times New Roman"/>
            </a:rPr>
            <a:t>вправ з англійської мови для 8-9 класів загальноосвітніх та спеціалізованих  навчальних закладів «</a:t>
          </a:r>
          <a:r>
            <a:rPr lang="en-US" sz="1400" b="1" dirty="0" smtClean="0">
              <a:solidFill>
                <a:srgbClr val="C00000"/>
              </a:solidFill>
              <a:latin typeface="Times New Roman"/>
              <a:ea typeface="Times New Roman"/>
            </a:rPr>
            <a:t>Spot on Ukraine</a:t>
          </a:r>
          <a:r>
            <a:rPr lang="ru-RU" sz="1400" b="1" dirty="0" smtClean="0">
              <a:solidFill>
                <a:srgbClr val="C00000"/>
              </a:solidFill>
              <a:latin typeface="Times New Roman"/>
              <a:ea typeface="Times New Roman"/>
            </a:rPr>
            <a:t>», Лібра Терра</a:t>
          </a:r>
          <a:endParaRPr lang="ru-RU" sz="1400" b="1" dirty="0" smtClean="0">
            <a:solidFill>
              <a:srgbClr val="C00000"/>
            </a:solidFill>
          </a:endParaRPr>
        </a:p>
        <a:p>
          <a:pPr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dirty="0"/>
        </a:p>
      </dgm:t>
    </dgm:pt>
    <dgm:pt modelId="{A3E60698-95AD-4B4F-986B-4D615CC42871}" type="parTrans" cxnId="{3C5F2A9D-8A06-427E-A998-B7ED628BB437}">
      <dgm:prSet/>
      <dgm:spPr/>
      <dgm:t>
        <a:bodyPr/>
        <a:lstStyle/>
        <a:p>
          <a:endParaRPr lang="ru-RU"/>
        </a:p>
      </dgm:t>
    </dgm:pt>
    <dgm:pt modelId="{A5D86179-7A03-4F2D-85DE-C6F3115BBB5C}" type="sibTrans" cxnId="{3C5F2A9D-8A06-427E-A998-B7ED628BB437}">
      <dgm:prSet/>
      <dgm:spPr/>
      <dgm:t>
        <a:bodyPr/>
        <a:lstStyle/>
        <a:p>
          <a:endParaRPr lang="ru-RU"/>
        </a:p>
      </dgm:t>
    </dgm:pt>
    <dgm:pt modelId="{212131A4-BCF0-4FC1-AE97-E3EA7D99516F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i="1" u="sng" dirty="0" smtClean="0">
              <a:solidFill>
                <a:srgbClr val="C00000"/>
              </a:solidFill>
              <a:latin typeface="Times New Roman"/>
              <a:ea typeface="Times New Roman"/>
            </a:rPr>
            <a:t>2017р  </a:t>
          </a:r>
          <a:r>
            <a:rPr lang="uk-UA" sz="1600" b="1" i="0" u="none" dirty="0" smtClean="0">
              <a:solidFill>
                <a:srgbClr val="C00000"/>
              </a:solidFill>
              <a:latin typeface="Times New Roman"/>
              <a:ea typeface="Times New Roman"/>
            </a:rPr>
            <a:t>Електронний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dirty="0" smtClean="0">
              <a:solidFill>
                <a:srgbClr val="C00000"/>
              </a:solidFill>
              <a:latin typeface="Times New Roman"/>
              <a:ea typeface="Times New Roman"/>
            </a:rPr>
            <a:t>посібник «Тестові завдання для підготовки до ДПА та ЗНО, 9 клас»</a:t>
          </a:r>
          <a:endParaRPr lang="ru-RU" sz="1600" b="1" dirty="0" smtClean="0">
            <a:solidFill>
              <a:srgbClr val="C00000"/>
            </a:solidFill>
            <a:latin typeface="Times New Roman"/>
            <a:ea typeface="Times New Roman"/>
          </a:endParaRPr>
        </a:p>
      </dgm:t>
    </dgm:pt>
    <dgm:pt modelId="{E8834093-8E4E-4E8D-BCF9-B23A67505281}" type="parTrans" cxnId="{2F39F014-A6DC-43BA-BE26-3FD9AED94740}">
      <dgm:prSet/>
      <dgm:spPr/>
      <dgm:t>
        <a:bodyPr/>
        <a:lstStyle/>
        <a:p>
          <a:endParaRPr lang="ru-RU"/>
        </a:p>
      </dgm:t>
    </dgm:pt>
    <dgm:pt modelId="{B2C8D5CC-9EDB-458E-876F-4B76C9DE8D2D}" type="sibTrans" cxnId="{2F39F014-A6DC-43BA-BE26-3FD9AED94740}">
      <dgm:prSet/>
      <dgm:spPr/>
      <dgm:t>
        <a:bodyPr/>
        <a:lstStyle/>
        <a:p>
          <a:endParaRPr lang="ru-RU"/>
        </a:p>
      </dgm:t>
    </dgm:pt>
    <dgm:pt modelId="{03339A88-5A3C-44A6-B882-D173407A8C11}" type="pres">
      <dgm:prSet presAssocID="{7B183D49-8DE7-4610-88C0-874D601A2E1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ECDFC1-3934-4B22-867A-F8900E68C3BD}" type="pres">
      <dgm:prSet presAssocID="{CC97B9E1-0253-411B-8889-5E37CCE407AB}" presName="centerShape" presStyleLbl="node0" presStyleIdx="0" presStyleCnt="1" custLinFactNeighborX="-330" custLinFactNeighborY="-6412"/>
      <dgm:spPr/>
      <dgm:t>
        <a:bodyPr/>
        <a:lstStyle/>
        <a:p>
          <a:endParaRPr lang="ru-RU"/>
        </a:p>
      </dgm:t>
    </dgm:pt>
    <dgm:pt modelId="{05F69DB4-1929-4CE8-8ADC-1A62C1453470}" type="pres">
      <dgm:prSet presAssocID="{35D4AD5F-4E7C-4C6F-91A8-E8F21ECE3D56}" presName="node" presStyleLbl="node1" presStyleIdx="0" presStyleCnt="5" custScaleX="149653" custScaleY="135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2DDD85-2A9E-4EE3-AF76-02532033F582}" type="pres">
      <dgm:prSet presAssocID="{35D4AD5F-4E7C-4C6F-91A8-E8F21ECE3D56}" presName="dummy" presStyleCnt="0"/>
      <dgm:spPr/>
    </dgm:pt>
    <dgm:pt modelId="{44A062EA-CC43-4C58-BB32-C73FC7F47164}" type="pres">
      <dgm:prSet presAssocID="{257FB3DA-D818-4303-9FE9-F046ED5ED409}" presName="sibTrans" presStyleLbl="sibTrans2D1" presStyleIdx="0" presStyleCnt="5" custScaleX="116465" custScaleY="100164"/>
      <dgm:spPr/>
      <dgm:t>
        <a:bodyPr/>
        <a:lstStyle/>
        <a:p>
          <a:endParaRPr lang="ru-RU"/>
        </a:p>
      </dgm:t>
    </dgm:pt>
    <dgm:pt modelId="{E0BE6CAC-380C-404F-9D3D-A65599CEE0C1}" type="pres">
      <dgm:prSet presAssocID="{CFE57428-B0D1-4263-B411-A28D09CFCBBE}" presName="node" presStyleLbl="node1" presStyleIdx="1" presStyleCnt="5" custScaleX="139325" custScaleY="1386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78CA94-2F5B-4F53-B09A-39EFF454FC67}" type="pres">
      <dgm:prSet presAssocID="{CFE57428-B0D1-4263-B411-A28D09CFCBBE}" presName="dummy" presStyleCnt="0"/>
      <dgm:spPr/>
    </dgm:pt>
    <dgm:pt modelId="{350AACEE-D9AF-46D2-BE1D-42BEE964A08D}" type="pres">
      <dgm:prSet presAssocID="{760FE8E0-E70B-42A4-A774-8F61A0A169CF}" presName="sibTrans" presStyleLbl="sibTrans2D1" presStyleIdx="1" presStyleCnt="5"/>
      <dgm:spPr/>
      <dgm:t>
        <a:bodyPr/>
        <a:lstStyle/>
        <a:p>
          <a:endParaRPr lang="ru-RU"/>
        </a:p>
      </dgm:t>
    </dgm:pt>
    <dgm:pt modelId="{DC43C7CC-5A1A-4ECC-B4F1-B2C28153C1FC}" type="pres">
      <dgm:prSet presAssocID="{0F83ACDC-528E-40C1-A497-9C8179F1808B}" presName="node" presStyleLbl="node1" presStyleIdx="2" presStyleCnt="5" custScaleX="150677" custScaleY="1365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C063E4-30A8-47C6-AB8B-CD723C5147B5}" type="pres">
      <dgm:prSet presAssocID="{0F83ACDC-528E-40C1-A497-9C8179F1808B}" presName="dummy" presStyleCnt="0"/>
      <dgm:spPr/>
    </dgm:pt>
    <dgm:pt modelId="{D4A69953-B4B4-4F02-9E02-7E71049B5B48}" type="pres">
      <dgm:prSet presAssocID="{A5D86179-7A03-4F2D-85DE-C6F3115BBB5C}" presName="sibTrans" presStyleLbl="sibTrans2D1" presStyleIdx="2" presStyleCnt="5"/>
      <dgm:spPr/>
      <dgm:t>
        <a:bodyPr/>
        <a:lstStyle/>
        <a:p>
          <a:endParaRPr lang="ru-RU"/>
        </a:p>
      </dgm:t>
    </dgm:pt>
    <dgm:pt modelId="{C5243550-6A11-4FA5-B6FF-A0EFFB991308}" type="pres">
      <dgm:prSet presAssocID="{212131A4-BCF0-4FC1-AE97-E3EA7D99516F}" presName="node" presStyleLbl="node1" presStyleIdx="3" presStyleCnt="5" custScaleX="148628" custScaleY="1358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7E2033-51C7-4F3E-A4D1-F51EFC4F332D}" type="pres">
      <dgm:prSet presAssocID="{212131A4-BCF0-4FC1-AE97-E3EA7D99516F}" presName="dummy" presStyleCnt="0"/>
      <dgm:spPr/>
    </dgm:pt>
    <dgm:pt modelId="{B3784648-C7E4-404F-A73B-4DAF7DE83348}" type="pres">
      <dgm:prSet presAssocID="{B2C8D5CC-9EDB-458E-876F-4B76C9DE8D2D}" presName="sibTrans" presStyleLbl="sibTrans2D1" presStyleIdx="3" presStyleCnt="5"/>
      <dgm:spPr/>
      <dgm:t>
        <a:bodyPr/>
        <a:lstStyle/>
        <a:p>
          <a:endParaRPr lang="ru-RU"/>
        </a:p>
      </dgm:t>
    </dgm:pt>
    <dgm:pt modelId="{A488BD61-B9BC-4FE7-B20B-D1355D20B140}" type="pres">
      <dgm:prSet presAssocID="{8FCE76FA-AF0C-497A-86EB-8F27AA8E1824}" presName="node" presStyleLbl="node1" presStyleIdx="4" presStyleCnt="5" custScaleX="145550" custScaleY="129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D2B4A6-ED91-491E-BDAA-E9663C8C983A}" type="pres">
      <dgm:prSet presAssocID="{8FCE76FA-AF0C-497A-86EB-8F27AA8E1824}" presName="dummy" presStyleCnt="0"/>
      <dgm:spPr/>
    </dgm:pt>
    <dgm:pt modelId="{F417E2E2-B450-42D4-968B-C9D8267DA82E}" type="pres">
      <dgm:prSet presAssocID="{7E1C1ACE-6E96-40C1-8446-E5051A521A33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6B491632-8BD7-B545-8CCA-4E9457111BDD}" type="presOf" srcId="{7E1C1ACE-6E96-40C1-8446-E5051A521A33}" destId="{F417E2E2-B450-42D4-968B-C9D8267DA82E}" srcOrd="0" destOrd="0" presId="urn:microsoft.com/office/officeart/2005/8/layout/radial6"/>
    <dgm:cxn modelId="{502EE96E-6420-4F86-BEC6-BD2449FF217F}" srcId="{CC97B9E1-0253-411B-8889-5E37CCE407AB}" destId="{8FCE76FA-AF0C-497A-86EB-8F27AA8E1824}" srcOrd="4" destOrd="0" parTransId="{7249F141-CDDF-4BC1-A07C-DE28841059BB}" sibTransId="{7E1C1ACE-6E96-40C1-8446-E5051A521A33}"/>
    <dgm:cxn modelId="{7E028E56-3344-7043-84C8-E650831F9768}" type="presOf" srcId="{212131A4-BCF0-4FC1-AE97-E3EA7D99516F}" destId="{C5243550-6A11-4FA5-B6FF-A0EFFB991308}" srcOrd="0" destOrd="0" presId="urn:microsoft.com/office/officeart/2005/8/layout/radial6"/>
    <dgm:cxn modelId="{FDA2D4D8-6338-7E4C-834B-20243FE6B888}" type="presOf" srcId="{0F83ACDC-528E-40C1-A497-9C8179F1808B}" destId="{DC43C7CC-5A1A-4ECC-B4F1-B2C28153C1FC}" srcOrd="0" destOrd="0" presId="urn:microsoft.com/office/officeart/2005/8/layout/radial6"/>
    <dgm:cxn modelId="{244E4A34-90AF-4ED1-95D9-A993B725B632}" srcId="{CC97B9E1-0253-411B-8889-5E37CCE407AB}" destId="{CFE57428-B0D1-4263-B411-A28D09CFCBBE}" srcOrd="1" destOrd="0" parTransId="{C92FFDF6-BB13-43D3-96ED-0ABECC3F5978}" sibTransId="{760FE8E0-E70B-42A4-A774-8F61A0A169CF}"/>
    <dgm:cxn modelId="{541038AF-0D80-3A48-863C-0DEBEBBAE9AD}" type="presOf" srcId="{35D4AD5F-4E7C-4C6F-91A8-E8F21ECE3D56}" destId="{05F69DB4-1929-4CE8-8ADC-1A62C1453470}" srcOrd="0" destOrd="0" presId="urn:microsoft.com/office/officeart/2005/8/layout/radial6"/>
    <dgm:cxn modelId="{CD1A366E-A2A0-45A9-8E71-584889EB3F8E}" srcId="{7B183D49-8DE7-4610-88C0-874D601A2E15}" destId="{CC97B9E1-0253-411B-8889-5E37CCE407AB}" srcOrd="0" destOrd="0" parTransId="{CC5D3742-9E62-4703-9939-C288AF5A5C1B}" sibTransId="{2AD691E9-07F8-479A-B4C5-54492BC7E6C6}"/>
    <dgm:cxn modelId="{3C5F2A9D-8A06-427E-A998-B7ED628BB437}" srcId="{CC97B9E1-0253-411B-8889-5E37CCE407AB}" destId="{0F83ACDC-528E-40C1-A497-9C8179F1808B}" srcOrd="2" destOrd="0" parTransId="{A3E60698-95AD-4B4F-986B-4D615CC42871}" sibTransId="{A5D86179-7A03-4F2D-85DE-C6F3115BBB5C}"/>
    <dgm:cxn modelId="{FEBA2630-DC55-D344-9561-CD15E8F07B61}" type="presOf" srcId="{760FE8E0-E70B-42A4-A774-8F61A0A169CF}" destId="{350AACEE-D9AF-46D2-BE1D-42BEE964A08D}" srcOrd="0" destOrd="0" presId="urn:microsoft.com/office/officeart/2005/8/layout/radial6"/>
    <dgm:cxn modelId="{15488F0E-CB49-447A-B799-6A91213AA656}" srcId="{CC97B9E1-0253-411B-8889-5E37CCE407AB}" destId="{35D4AD5F-4E7C-4C6F-91A8-E8F21ECE3D56}" srcOrd="0" destOrd="0" parTransId="{C6EDA185-5BA7-460A-9659-D4665A9291DF}" sibTransId="{257FB3DA-D818-4303-9FE9-F046ED5ED409}"/>
    <dgm:cxn modelId="{834A80A8-4DEC-6B48-B719-2811DC397257}" type="presOf" srcId="{B2C8D5CC-9EDB-458E-876F-4B76C9DE8D2D}" destId="{B3784648-C7E4-404F-A73B-4DAF7DE83348}" srcOrd="0" destOrd="0" presId="urn:microsoft.com/office/officeart/2005/8/layout/radial6"/>
    <dgm:cxn modelId="{9931130B-2541-D443-9BBE-A8826306D5F7}" type="presOf" srcId="{257FB3DA-D818-4303-9FE9-F046ED5ED409}" destId="{44A062EA-CC43-4C58-BB32-C73FC7F47164}" srcOrd="0" destOrd="0" presId="urn:microsoft.com/office/officeart/2005/8/layout/radial6"/>
    <dgm:cxn modelId="{B0A56EAD-34F5-F640-99BC-B306DD64EF1F}" type="presOf" srcId="{8FCE76FA-AF0C-497A-86EB-8F27AA8E1824}" destId="{A488BD61-B9BC-4FE7-B20B-D1355D20B140}" srcOrd="0" destOrd="0" presId="urn:microsoft.com/office/officeart/2005/8/layout/radial6"/>
    <dgm:cxn modelId="{22D390D3-B67E-6741-9C3B-5FB31DDC7DDD}" type="presOf" srcId="{7B183D49-8DE7-4610-88C0-874D601A2E15}" destId="{03339A88-5A3C-44A6-B882-D173407A8C11}" srcOrd="0" destOrd="0" presId="urn:microsoft.com/office/officeart/2005/8/layout/radial6"/>
    <dgm:cxn modelId="{B3E46814-1E2F-0F44-975F-1510CB79A23A}" type="presOf" srcId="{CC97B9E1-0253-411B-8889-5E37CCE407AB}" destId="{CFECDFC1-3934-4B22-867A-F8900E68C3BD}" srcOrd="0" destOrd="0" presId="urn:microsoft.com/office/officeart/2005/8/layout/radial6"/>
    <dgm:cxn modelId="{2F39F014-A6DC-43BA-BE26-3FD9AED94740}" srcId="{CC97B9E1-0253-411B-8889-5E37CCE407AB}" destId="{212131A4-BCF0-4FC1-AE97-E3EA7D99516F}" srcOrd="3" destOrd="0" parTransId="{E8834093-8E4E-4E8D-BCF9-B23A67505281}" sibTransId="{B2C8D5CC-9EDB-458E-876F-4B76C9DE8D2D}"/>
    <dgm:cxn modelId="{0A433021-9500-5C4D-A09E-432AADB13E7D}" type="presOf" srcId="{CFE57428-B0D1-4263-B411-A28D09CFCBBE}" destId="{E0BE6CAC-380C-404F-9D3D-A65599CEE0C1}" srcOrd="0" destOrd="0" presId="urn:microsoft.com/office/officeart/2005/8/layout/radial6"/>
    <dgm:cxn modelId="{FA6D0293-CF37-EE49-A747-55E0F70560CA}" type="presOf" srcId="{A5D86179-7A03-4F2D-85DE-C6F3115BBB5C}" destId="{D4A69953-B4B4-4F02-9E02-7E71049B5B48}" srcOrd="0" destOrd="0" presId="urn:microsoft.com/office/officeart/2005/8/layout/radial6"/>
    <dgm:cxn modelId="{4D16F41E-08D3-C440-A4DD-65696C8E3A79}" type="presParOf" srcId="{03339A88-5A3C-44A6-B882-D173407A8C11}" destId="{CFECDFC1-3934-4B22-867A-F8900E68C3BD}" srcOrd="0" destOrd="0" presId="urn:microsoft.com/office/officeart/2005/8/layout/radial6"/>
    <dgm:cxn modelId="{56C6363C-9A7F-0B46-AB63-7DEAF710B601}" type="presParOf" srcId="{03339A88-5A3C-44A6-B882-D173407A8C11}" destId="{05F69DB4-1929-4CE8-8ADC-1A62C1453470}" srcOrd="1" destOrd="0" presId="urn:microsoft.com/office/officeart/2005/8/layout/radial6"/>
    <dgm:cxn modelId="{98D96761-4406-4643-916E-A7678641F3BA}" type="presParOf" srcId="{03339A88-5A3C-44A6-B882-D173407A8C11}" destId="{AC2DDD85-2A9E-4EE3-AF76-02532033F582}" srcOrd="2" destOrd="0" presId="urn:microsoft.com/office/officeart/2005/8/layout/radial6"/>
    <dgm:cxn modelId="{3537AD77-2A6B-DF44-A4D0-E139D93EB2FD}" type="presParOf" srcId="{03339A88-5A3C-44A6-B882-D173407A8C11}" destId="{44A062EA-CC43-4C58-BB32-C73FC7F47164}" srcOrd="3" destOrd="0" presId="urn:microsoft.com/office/officeart/2005/8/layout/radial6"/>
    <dgm:cxn modelId="{68643E03-3A2F-384B-81E7-A9B9B0880155}" type="presParOf" srcId="{03339A88-5A3C-44A6-B882-D173407A8C11}" destId="{E0BE6CAC-380C-404F-9D3D-A65599CEE0C1}" srcOrd="4" destOrd="0" presId="urn:microsoft.com/office/officeart/2005/8/layout/radial6"/>
    <dgm:cxn modelId="{1947C0F5-DECA-804F-B29A-7AEDB19C5C73}" type="presParOf" srcId="{03339A88-5A3C-44A6-B882-D173407A8C11}" destId="{8F78CA94-2F5B-4F53-B09A-39EFF454FC67}" srcOrd="5" destOrd="0" presId="urn:microsoft.com/office/officeart/2005/8/layout/radial6"/>
    <dgm:cxn modelId="{2CFD8F79-9FC6-AA4C-A72A-A3524F26FD7C}" type="presParOf" srcId="{03339A88-5A3C-44A6-B882-D173407A8C11}" destId="{350AACEE-D9AF-46D2-BE1D-42BEE964A08D}" srcOrd="6" destOrd="0" presId="urn:microsoft.com/office/officeart/2005/8/layout/radial6"/>
    <dgm:cxn modelId="{050D4B7E-3613-2A47-9BAB-C11D2F1BF6C9}" type="presParOf" srcId="{03339A88-5A3C-44A6-B882-D173407A8C11}" destId="{DC43C7CC-5A1A-4ECC-B4F1-B2C28153C1FC}" srcOrd="7" destOrd="0" presId="urn:microsoft.com/office/officeart/2005/8/layout/radial6"/>
    <dgm:cxn modelId="{72A50CEB-3FA2-CA4C-9E07-563AA125490B}" type="presParOf" srcId="{03339A88-5A3C-44A6-B882-D173407A8C11}" destId="{D9C063E4-30A8-47C6-AB8B-CD723C5147B5}" srcOrd="8" destOrd="0" presId="urn:microsoft.com/office/officeart/2005/8/layout/radial6"/>
    <dgm:cxn modelId="{B165BDB4-6D08-7344-81A2-CC64903F77D1}" type="presParOf" srcId="{03339A88-5A3C-44A6-B882-D173407A8C11}" destId="{D4A69953-B4B4-4F02-9E02-7E71049B5B48}" srcOrd="9" destOrd="0" presId="urn:microsoft.com/office/officeart/2005/8/layout/radial6"/>
    <dgm:cxn modelId="{ED6AEDE6-500C-CF45-BB36-8BF0279AE2DA}" type="presParOf" srcId="{03339A88-5A3C-44A6-B882-D173407A8C11}" destId="{C5243550-6A11-4FA5-B6FF-A0EFFB991308}" srcOrd="10" destOrd="0" presId="urn:microsoft.com/office/officeart/2005/8/layout/radial6"/>
    <dgm:cxn modelId="{FD8A53DF-7B61-B94F-95F0-E2EEA037CE14}" type="presParOf" srcId="{03339A88-5A3C-44A6-B882-D173407A8C11}" destId="{4B7E2033-51C7-4F3E-A4D1-F51EFC4F332D}" srcOrd="11" destOrd="0" presId="urn:microsoft.com/office/officeart/2005/8/layout/radial6"/>
    <dgm:cxn modelId="{56F0AA2E-75BC-8E48-93C9-D78AEE5B0E18}" type="presParOf" srcId="{03339A88-5A3C-44A6-B882-D173407A8C11}" destId="{B3784648-C7E4-404F-A73B-4DAF7DE83348}" srcOrd="12" destOrd="0" presId="urn:microsoft.com/office/officeart/2005/8/layout/radial6"/>
    <dgm:cxn modelId="{35355A4E-AABF-874D-BEC8-5EDCCB74F7C0}" type="presParOf" srcId="{03339A88-5A3C-44A6-B882-D173407A8C11}" destId="{A488BD61-B9BC-4FE7-B20B-D1355D20B140}" srcOrd="13" destOrd="0" presId="urn:microsoft.com/office/officeart/2005/8/layout/radial6"/>
    <dgm:cxn modelId="{CF89D660-CA41-D244-B9BF-145E6050CEFE}" type="presParOf" srcId="{03339A88-5A3C-44A6-B882-D173407A8C11}" destId="{13D2B4A6-ED91-491E-BDAA-E9663C8C983A}" srcOrd="14" destOrd="0" presId="urn:microsoft.com/office/officeart/2005/8/layout/radial6"/>
    <dgm:cxn modelId="{AA8ECAAB-8516-6545-A787-1A13B52911B6}" type="presParOf" srcId="{03339A88-5A3C-44A6-B882-D173407A8C11}" destId="{F417E2E2-B450-42D4-968B-C9D8267DA82E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86FA9-219A-47A9-9A00-B8C09CE50B1C}">
      <dsp:nvSpPr>
        <dsp:cNvPr id="0" name=""/>
        <dsp:cNvSpPr/>
      </dsp:nvSpPr>
      <dsp:spPr>
        <a:xfrm>
          <a:off x="1475674" y="0"/>
          <a:ext cx="5517232" cy="551723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3AEB8C-19B8-4061-B6EA-2D7B64E55C5C}">
      <dsp:nvSpPr>
        <dsp:cNvPr id="0" name=""/>
        <dsp:cNvSpPr/>
      </dsp:nvSpPr>
      <dsp:spPr>
        <a:xfrm>
          <a:off x="4158207" y="552777"/>
          <a:ext cx="3586200" cy="14490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i="1" u="sng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2014-201</a:t>
          </a:r>
          <a:r>
            <a:rPr lang="en-US" sz="2000" b="1" i="1" u="sng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6</a:t>
          </a:r>
          <a:r>
            <a:rPr lang="uk-UA" sz="2000" b="1" i="1" u="sng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 рр.</a:t>
          </a:r>
          <a:r>
            <a:rPr lang="uk-UA" sz="2000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- Скідан Наталія призер </a:t>
          </a:r>
          <a:r>
            <a:rPr lang="ru-RU" sz="2000" kern="1200" dirty="0" smtClean="0">
              <a:solidFill>
                <a:srgbClr val="7030A0"/>
              </a:solidFill>
            </a:rPr>
            <a:t> </a:t>
          </a:r>
          <a:r>
            <a:rPr lang="en-US" sz="2000" kern="1200" dirty="0" smtClean="0">
              <a:solidFill>
                <a:srgbClr val="7030A0"/>
              </a:solidFill>
            </a:rPr>
            <a:t>II</a:t>
          </a:r>
          <a:r>
            <a:rPr lang="ru-RU" sz="2000" kern="1200" dirty="0" smtClean="0">
              <a:solidFill>
                <a:srgbClr val="7030A0"/>
              </a:solidFill>
            </a:rPr>
            <a:t>, </a:t>
          </a:r>
          <a:r>
            <a:rPr lang="en-US" sz="2000" kern="1200" dirty="0" smtClean="0">
              <a:solidFill>
                <a:srgbClr val="7030A0"/>
              </a:solidFill>
            </a:rPr>
            <a:t>III </a:t>
          </a:r>
          <a:r>
            <a:rPr lang="uk-UA" sz="2000" kern="1200" dirty="0" smtClean="0">
              <a:solidFill>
                <a:srgbClr val="7030A0"/>
              </a:solidFill>
            </a:rPr>
            <a:t>та учасник IV етапів олімпіади з англійської мови</a:t>
          </a:r>
          <a:endParaRPr lang="ru-RU" sz="2000" kern="1200" dirty="0">
            <a:solidFill>
              <a:srgbClr val="7030A0"/>
            </a:solidFill>
          </a:endParaRPr>
        </a:p>
      </dsp:txBody>
      <dsp:txXfrm>
        <a:off x="4228944" y="623514"/>
        <a:ext cx="3444726" cy="1307575"/>
      </dsp:txXfrm>
    </dsp:sp>
    <dsp:sp modelId="{32E7E302-1F24-4691-8AA4-ADB7E33803DF}">
      <dsp:nvSpPr>
        <dsp:cNvPr id="0" name=""/>
        <dsp:cNvSpPr/>
      </dsp:nvSpPr>
      <dsp:spPr>
        <a:xfrm>
          <a:off x="4139953" y="2138253"/>
          <a:ext cx="3586200" cy="104094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i="1" u="sng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2016 р</a:t>
          </a:r>
          <a:r>
            <a:rPr lang="uk-UA" sz="2000" b="0" i="0" u="none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.- Якимець Вікторія – призери </a:t>
          </a:r>
          <a:r>
            <a:rPr lang="en-US" sz="2000" b="0" i="0" u="none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II </a:t>
          </a:r>
          <a:r>
            <a:rPr lang="uk-UA" sz="2000" b="0" i="0" u="none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етапу олімпіади з англійської мови</a:t>
          </a:r>
          <a:endParaRPr lang="ru-RU" sz="2000" b="0" i="0" u="none" kern="1200" dirty="0">
            <a:solidFill>
              <a:srgbClr val="7030A0"/>
            </a:solidFill>
          </a:endParaRPr>
        </a:p>
      </dsp:txBody>
      <dsp:txXfrm>
        <a:off x="4190768" y="2189068"/>
        <a:ext cx="3484570" cy="939316"/>
      </dsp:txXfrm>
    </dsp:sp>
    <dsp:sp modelId="{D49B02A2-251B-4661-A265-95DE49AC853D}">
      <dsp:nvSpPr>
        <dsp:cNvPr id="0" name=""/>
        <dsp:cNvSpPr/>
      </dsp:nvSpPr>
      <dsp:spPr>
        <a:xfrm>
          <a:off x="4158207" y="3303010"/>
          <a:ext cx="3586200" cy="153132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i="1" u="sng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2016 р.</a:t>
          </a:r>
          <a:r>
            <a:rPr lang="uk-UA" sz="2000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- Стефанишин Олена 3 місце ІІ етапу Всеукраїнського конкурсу МАН з англійської мови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4232960" y="3377763"/>
        <a:ext cx="3436694" cy="13818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869DFC-14FB-4E68-901F-272349E06BB8}">
      <dsp:nvSpPr>
        <dsp:cNvPr id="0" name=""/>
        <dsp:cNvSpPr/>
      </dsp:nvSpPr>
      <dsp:spPr>
        <a:xfrm flipH="1">
          <a:off x="7944330" y="513616"/>
          <a:ext cx="344694" cy="67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7946319" y="515605"/>
        <a:ext cx="340716" cy="63921"/>
      </dsp:txXfrm>
    </dsp:sp>
    <dsp:sp modelId="{7CAE4EE5-7222-4E35-8EF3-C9964A2B7A71}">
      <dsp:nvSpPr>
        <dsp:cNvPr id="0" name=""/>
        <dsp:cNvSpPr/>
      </dsp:nvSpPr>
      <dsp:spPr>
        <a:xfrm>
          <a:off x="0" y="254629"/>
          <a:ext cx="9111059" cy="1541358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i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uk-UA" sz="4800" b="1" i="1" u="sng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ПРОФЕСІЙНІ КОНКУРСИ</a:t>
          </a:r>
          <a:endParaRPr lang="ru-RU" sz="4800" kern="1200" dirty="0">
            <a:solidFill>
              <a:srgbClr val="C00000"/>
            </a:solidFill>
          </a:endParaRPr>
        </a:p>
      </dsp:txBody>
      <dsp:txXfrm>
        <a:off x="45145" y="299774"/>
        <a:ext cx="9020769" cy="1451068"/>
      </dsp:txXfrm>
    </dsp:sp>
    <dsp:sp modelId="{E3E7B0AA-8620-494F-B29D-0095336BE314}">
      <dsp:nvSpPr>
        <dsp:cNvPr id="0" name=""/>
        <dsp:cNvSpPr/>
      </dsp:nvSpPr>
      <dsp:spPr>
        <a:xfrm>
          <a:off x="4128643" y="5502543"/>
          <a:ext cx="852867" cy="852867"/>
        </a:xfrm>
        <a:prstGeom prst="triangle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2BDE25-FE61-4BDE-93F7-B3826ECA3EA0}">
      <dsp:nvSpPr>
        <dsp:cNvPr id="0" name=""/>
        <dsp:cNvSpPr/>
      </dsp:nvSpPr>
      <dsp:spPr>
        <a:xfrm>
          <a:off x="1996475" y="5145476"/>
          <a:ext cx="5117204" cy="345695"/>
        </a:xfrm>
        <a:prstGeom prst="rect">
          <a:avLst/>
        </a:prstGeom>
        <a:solidFill>
          <a:schemeClr val="tx2">
            <a:lumMod val="60000"/>
            <a:lumOff val="40000"/>
            <a:alpha val="90000"/>
          </a:schemeClr>
        </a:solidFill>
        <a:ln w="15875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A4ED89-FDD2-4747-9CD3-F7A654ED5DAA}">
      <dsp:nvSpPr>
        <dsp:cNvPr id="0" name=""/>
        <dsp:cNvSpPr/>
      </dsp:nvSpPr>
      <dsp:spPr>
        <a:xfrm>
          <a:off x="1662716" y="2056959"/>
          <a:ext cx="2828115" cy="3047579"/>
        </a:xfrm>
        <a:prstGeom prst="roundRect">
          <a:avLst/>
        </a:prstGeom>
        <a:solidFill>
          <a:schemeClr val="bg2"/>
        </a:solidFill>
        <a:ln w="1587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1" i="1" u="sng" kern="1200" dirty="0" smtClean="0">
              <a:latin typeface="Times New Roman" pitchFamily="18" charset="0"/>
              <a:cs typeface="Times New Roman" pitchFamily="18" charset="0"/>
            </a:rPr>
            <a:t>2016р.</a:t>
          </a:r>
          <a:r>
            <a:rPr lang="uk-UA" sz="2800" kern="1200" dirty="0" smtClean="0">
              <a:latin typeface="Times New Roman" pitchFamily="18" charset="0"/>
              <a:cs typeface="Times New Roman" pitchFamily="18" charset="0"/>
            </a:rPr>
            <a:t>-«</a:t>
          </a:r>
          <a:r>
            <a:rPr lang="en-US" sz="2800" kern="1200" dirty="0" smtClean="0">
              <a:latin typeface="Times New Roman" pitchFamily="18" charset="0"/>
              <a:cs typeface="Times New Roman" pitchFamily="18" charset="0"/>
            </a:rPr>
            <a:t>My Teaching Plan</a:t>
          </a:r>
          <a:r>
            <a:rPr lang="uk-UA" sz="2800" kern="1200" dirty="0" smtClean="0">
              <a:latin typeface="Times New Roman" pitchFamily="18" charset="0"/>
              <a:cs typeface="Times New Roman" pitchFamily="18" charset="0"/>
            </a:rPr>
            <a:t>»</a:t>
          </a:r>
          <a:endParaRPr lang="en-US" sz="2800" kern="1200" dirty="0" smtClean="0"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0" i="0" kern="1200" dirty="0" smtClean="0">
              <a:latin typeface="Times New Roman" pitchFamily="18" charset="0"/>
              <a:cs typeface="Times New Roman" pitchFamily="18" charset="0"/>
            </a:rPr>
            <a:t>видавництва </a:t>
          </a:r>
          <a:endParaRPr lang="en-US" sz="2000" b="0" i="0" kern="1200" dirty="0" smtClean="0"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800" b="1" i="0" kern="1200" dirty="0" smtClean="0">
              <a:latin typeface="Times New Roman" pitchFamily="18" charset="0"/>
              <a:cs typeface="Times New Roman" pitchFamily="18" charset="0"/>
            </a:rPr>
            <a:t>MM Publications</a:t>
          </a:r>
          <a:r>
            <a:rPr lang="en-US" sz="2000" b="0" i="0" kern="1200" dirty="0" smtClean="0">
              <a:latin typeface="Times New Roman" pitchFamily="18" charset="0"/>
              <a:cs typeface="Times New Roman" pitchFamily="18" charset="0"/>
            </a:rPr>
            <a:t> </a:t>
          </a:r>
          <a:r>
            <a:rPr lang="ru-RU" sz="2000" b="0" i="0" kern="1200" dirty="0" smtClean="0">
              <a:latin typeface="Times New Roman" pitchFamily="18" charset="0"/>
              <a:cs typeface="Times New Roman" pitchFamily="18" charset="0"/>
            </a:rPr>
            <a:t>та компанії </a:t>
          </a:r>
          <a:r>
            <a:rPr lang="ru-RU" sz="1800" b="1" i="0" kern="1200" dirty="0" smtClean="0">
              <a:latin typeface="Times New Roman" pitchFamily="18" charset="0"/>
              <a:cs typeface="Times New Roman" pitchFamily="18" charset="0"/>
            </a:rPr>
            <a:t>Лінгвіст</a:t>
          </a:r>
          <a:r>
            <a:rPr lang="ru-RU" sz="1800" b="0" i="0" kern="1200" dirty="0" smtClean="0">
              <a:latin typeface="Times New Roman" pitchFamily="18" charset="0"/>
              <a:cs typeface="Times New Roman" pitchFamily="18" charset="0"/>
            </a:rPr>
            <a:t> </a:t>
          </a: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1800773" y="2195016"/>
        <a:ext cx="2552001" cy="2771465"/>
      </dsp:txXfrm>
    </dsp:sp>
    <dsp:sp modelId="{F08F0AF9-95A0-4229-82C1-1A885BBAACAE}">
      <dsp:nvSpPr>
        <dsp:cNvPr id="0" name=""/>
        <dsp:cNvSpPr/>
      </dsp:nvSpPr>
      <dsp:spPr>
        <a:xfrm>
          <a:off x="4585478" y="2056959"/>
          <a:ext cx="2895805" cy="3047579"/>
        </a:xfrm>
        <a:prstGeom prst="roundRect">
          <a:avLst/>
        </a:prstGeom>
        <a:solidFill>
          <a:schemeClr val="bg2"/>
        </a:solidFill>
        <a:ln w="15875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800" b="1" i="1" u="sng" kern="1200" dirty="0" smtClean="0">
              <a:latin typeface="Times New Roman" pitchFamily="18" charset="0"/>
              <a:cs typeface="Times New Roman" pitchFamily="18" charset="0"/>
            </a:rPr>
            <a:t>2016-2017 н.р</a:t>
          </a:r>
          <a:r>
            <a:rPr lang="uk-UA" sz="1800" kern="1200" dirty="0" smtClean="0">
              <a:latin typeface="Times New Roman" pitchFamily="18" charset="0"/>
              <a:cs typeface="Times New Roman" pitchFamily="18" charset="0"/>
            </a:rPr>
            <a:t>.-Міський конкурс «Парадигма освітніх інновацій» (Номінація «Новий формат виховних заходів у позаурочний час»)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4726840" y="2198321"/>
        <a:ext cx="2613081" cy="276485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F1C51A-D630-4971-BDBC-D2C7ED90144A}">
      <dsp:nvSpPr>
        <dsp:cNvPr id="0" name=""/>
        <dsp:cNvSpPr/>
      </dsp:nvSpPr>
      <dsp:spPr>
        <a:xfrm>
          <a:off x="2662900" y="3429000"/>
          <a:ext cx="828969" cy="1641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4484" y="0"/>
              </a:lnTo>
              <a:lnTo>
                <a:pt x="414484" y="1641708"/>
              </a:lnTo>
              <a:lnTo>
                <a:pt x="828969" y="1641708"/>
              </a:lnTo>
            </a:path>
          </a:pathLst>
        </a:custGeom>
        <a:noFill/>
        <a:ln w="1587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3031407" y="4203875"/>
        <a:ext cx="91956" cy="91956"/>
      </dsp:txXfrm>
    </dsp:sp>
    <dsp:sp modelId="{8D22A554-1C5E-4E7C-BA50-A04B5A28FEAB}">
      <dsp:nvSpPr>
        <dsp:cNvPr id="0" name=""/>
        <dsp:cNvSpPr/>
      </dsp:nvSpPr>
      <dsp:spPr>
        <a:xfrm>
          <a:off x="2662900" y="3383280"/>
          <a:ext cx="8531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53112" y="45720"/>
              </a:lnTo>
            </a:path>
          </a:pathLst>
        </a:custGeom>
        <a:noFill/>
        <a:ln w="1587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068129" y="3407672"/>
        <a:ext cx="42655" cy="42655"/>
      </dsp:txXfrm>
    </dsp:sp>
    <dsp:sp modelId="{63877661-97AA-468D-9D25-F0140FED9C8C}">
      <dsp:nvSpPr>
        <dsp:cNvPr id="0" name=""/>
        <dsp:cNvSpPr/>
      </dsp:nvSpPr>
      <dsp:spPr>
        <a:xfrm>
          <a:off x="2662900" y="1803404"/>
          <a:ext cx="853112" cy="1625595"/>
        </a:xfrm>
        <a:custGeom>
          <a:avLst/>
          <a:gdLst/>
          <a:ahLst/>
          <a:cxnLst/>
          <a:rect l="0" t="0" r="0" b="0"/>
          <a:pathLst>
            <a:path>
              <a:moveTo>
                <a:pt x="0" y="1625595"/>
              </a:moveTo>
              <a:lnTo>
                <a:pt x="426556" y="1625595"/>
              </a:lnTo>
              <a:lnTo>
                <a:pt x="426556" y="0"/>
              </a:lnTo>
              <a:lnTo>
                <a:pt x="853112" y="0"/>
              </a:lnTo>
            </a:path>
          </a:pathLst>
        </a:custGeom>
        <a:noFill/>
        <a:ln w="1587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3043560" y="2570305"/>
        <a:ext cx="91792" cy="91792"/>
      </dsp:txXfrm>
    </dsp:sp>
    <dsp:sp modelId="{11C717FA-4F1E-4366-95E3-8BDC53058E84}">
      <dsp:nvSpPr>
        <dsp:cNvPr id="0" name=""/>
        <dsp:cNvSpPr/>
      </dsp:nvSpPr>
      <dsp:spPr>
        <a:xfrm rot="16200000">
          <a:off x="-1409643" y="2778761"/>
          <a:ext cx="6844612" cy="1300476"/>
        </a:xfrm>
        <a:prstGeom prst="rect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vert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kern="1200" dirty="0" smtClean="0"/>
            <a:t> </a:t>
          </a:r>
          <a:r>
            <a:rPr lang="uk-UA" sz="4000" b="1" kern="1200" dirty="0" smtClean="0">
              <a:solidFill>
                <a:srgbClr val="C00000"/>
              </a:solidFill>
            </a:rPr>
            <a:t>С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solidFill>
                <a:srgbClr val="C00000"/>
              </a:solidFill>
            </a:rPr>
            <a:t>е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solidFill>
                <a:srgbClr val="C00000"/>
              </a:solidFill>
            </a:rPr>
            <a:t>м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solidFill>
                <a:srgbClr val="C00000"/>
              </a:solidFill>
            </a:rPr>
            <a:t>і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solidFill>
                <a:srgbClr val="C00000"/>
              </a:solidFill>
            </a:rPr>
            <a:t>н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solidFill>
                <a:srgbClr val="C00000"/>
              </a:solidFill>
            </a:rPr>
            <a:t>а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solidFill>
                <a:srgbClr val="C00000"/>
              </a:solidFill>
            </a:rPr>
            <a:t>р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solidFill>
                <a:srgbClr val="C00000"/>
              </a:solidFill>
            </a:rPr>
            <a:t>и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-1409643" y="2778761"/>
        <a:ext cx="6844612" cy="1300476"/>
      </dsp:txXfrm>
    </dsp:sp>
    <dsp:sp modelId="{BB2242C1-76A2-4212-8265-5F4C52BA1C07}">
      <dsp:nvSpPr>
        <dsp:cNvPr id="0" name=""/>
        <dsp:cNvSpPr/>
      </dsp:nvSpPr>
      <dsp:spPr>
        <a:xfrm>
          <a:off x="3516013" y="1153166"/>
          <a:ext cx="4265562" cy="1300476"/>
        </a:xfrm>
        <a:prstGeom prst="rect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i="1" u="sng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2012</a:t>
          </a:r>
          <a:r>
            <a:rPr lang="uk-UA" sz="2000" b="1" i="1" u="sng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р.</a:t>
          </a:r>
          <a:r>
            <a:rPr lang="uk-UA" sz="2000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uk-UA" sz="20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Міський семінар: доповідь «</a:t>
          </a:r>
          <a:r>
            <a:rPr lang="en-US" sz="20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Reading Strategies</a:t>
          </a:r>
          <a:r>
            <a:rPr lang="uk-UA" sz="20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» 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3516013" y="1153166"/>
        <a:ext cx="4265562" cy="1300476"/>
      </dsp:txXfrm>
    </dsp:sp>
    <dsp:sp modelId="{A0DACE11-BBB7-4040-BAB0-CC30970E9C55}">
      <dsp:nvSpPr>
        <dsp:cNvPr id="0" name=""/>
        <dsp:cNvSpPr/>
      </dsp:nvSpPr>
      <dsp:spPr>
        <a:xfrm>
          <a:off x="3516013" y="2778761"/>
          <a:ext cx="4265562" cy="1300476"/>
        </a:xfrm>
        <a:prstGeom prst="rect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uk-UA" sz="2000" b="1" i="1" u="sng" kern="1200" dirty="0" smtClean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i="1" u="sng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2013р.</a:t>
          </a:r>
          <a:r>
            <a:rPr lang="uk-UA" sz="20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-семінар по навчанню за системою «</a:t>
          </a:r>
          <a:r>
            <a:rPr lang="en-US" sz="20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SMART</a:t>
          </a:r>
          <a:r>
            <a:rPr lang="uk-UA" sz="20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» із викладачами Канадського коледжу  англійської мови</a:t>
          </a:r>
        </a:p>
        <a:p>
          <a:pPr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3516013" y="2778761"/>
        <a:ext cx="4265562" cy="1300476"/>
      </dsp:txXfrm>
    </dsp:sp>
    <dsp:sp modelId="{79C11366-AC97-4849-8A67-7A1B122D2A4C}">
      <dsp:nvSpPr>
        <dsp:cNvPr id="0" name=""/>
        <dsp:cNvSpPr/>
      </dsp:nvSpPr>
      <dsp:spPr>
        <a:xfrm>
          <a:off x="3491870" y="4420470"/>
          <a:ext cx="4265562" cy="1300476"/>
        </a:xfrm>
        <a:prstGeom prst="rect">
          <a:avLst/>
        </a:prstGeom>
        <a:solidFill>
          <a:schemeClr val="bg2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i="1" u="sng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201</a:t>
          </a:r>
          <a:r>
            <a:rPr lang="en-US" sz="2000" b="1" i="1" u="sng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2</a:t>
          </a:r>
          <a:r>
            <a:rPr lang="uk-UA" sz="2000" b="1" i="1" u="sng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р.</a:t>
          </a:r>
          <a:r>
            <a:rPr lang="uk-UA" sz="20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- журі ІІ етапу Всеукраїнської Олімпіади з англійської мови</a:t>
          </a:r>
          <a:endParaRPr lang="uk-UA" sz="2000" b="1" kern="1200" dirty="0" smtClean="0">
            <a:solidFill>
              <a:srgbClr val="C00000"/>
            </a:solidFill>
          </a:endParaRPr>
        </a:p>
        <a:p>
          <a:pPr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b="1" kern="1200" dirty="0">
            <a:solidFill>
              <a:srgbClr val="C00000"/>
            </a:solidFill>
          </a:endParaRPr>
        </a:p>
      </dsp:txBody>
      <dsp:txXfrm>
        <a:off x="3491870" y="4420470"/>
        <a:ext cx="4265562" cy="13004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17E2E2-B450-42D4-968B-C9D8267DA82E}">
      <dsp:nvSpPr>
        <dsp:cNvPr id="0" name=""/>
        <dsp:cNvSpPr/>
      </dsp:nvSpPr>
      <dsp:spPr>
        <a:xfrm>
          <a:off x="1766354" y="841208"/>
          <a:ext cx="5486806" cy="5486806"/>
        </a:xfrm>
        <a:prstGeom prst="blockArc">
          <a:avLst>
            <a:gd name="adj1" fmla="val 11880000"/>
            <a:gd name="adj2" fmla="val 162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784648-C7E4-404F-A73B-4DAF7DE83348}">
      <dsp:nvSpPr>
        <dsp:cNvPr id="0" name=""/>
        <dsp:cNvSpPr/>
      </dsp:nvSpPr>
      <dsp:spPr>
        <a:xfrm>
          <a:off x="1766354" y="841208"/>
          <a:ext cx="5486806" cy="5486806"/>
        </a:xfrm>
        <a:prstGeom prst="blockArc">
          <a:avLst>
            <a:gd name="adj1" fmla="val 7560000"/>
            <a:gd name="adj2" fmla="val 1188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A69953-B4B4-4F02-9E02-7E71049B5B48}">
      <dsp:nvSpPr>
        <dsp:cNvPr id="0" name=""/>
        <dsp:cNvSpPr/>
      </dsp:nvSpPr>
      <dsp:spPr>
        <a:xfrm>
          <a:off x="1766354" y="841208"/>
          <a:ext cx="5486806" cy="5486806"/>
        </a:xfrm>
        <a:prstGeom prst="blockArc">
          <a:avLst>
            <a:gd name="adj1" fmla="val 3240000"/>
            <a:gd name="adj2" fmla="val 756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0AACEE-D9AF-46D2-BE1D-42BEE964A08D}">
      <dsp:nvSpPr>
        <dsp:cNvPr id="0" name=""/>
        <dsp:cNvSpPr/>
      </dsp:nvSpPr>
      <dsp:spPr>
        <a:xfrm>
          <a:off x="1766354" y="841208"/>
          <a:ext cx="5486806" cy="5486806"/>
        </a:xfrm>
        <a:prstGeom prst="blockArc">
          <a:avLst>
            <a:gd name="adj1" fmla="val 20520000"/>
            <a:gd name="adj2" fmla="val 324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A062EA-CC43-4C58-BB32-C73FC7F47164}">
      <dsp:nvSpPr>
        <dsp:cNvPr id="0" name=""/>
        <dsp:cNvSpPr/>
      </dsp:nvSpPr>
      <dsp:spPr>
        <a:xfrm>
          <a:off x="1314652" y="836709"/>
          <a:ext cx="6390209" cy="5495805"/>
        </a:xfrm>
        <a:prstGeom prst="blockArc">
          <a:avLst>
            <a:gd name="adj1" fmla="val 16200000"/>
            <a:gd name="adj2" fmla="val 2052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ECDFC1-3934-4B22-867A-F8900E68C3BD}">
      <dsp:nvSpPr>
        <dsp:cNvPr id="0" name=""/>
        <dsp:cNvSpPr/>
      </dsp:nvSpPr>
      <dsp:spPr>
        <a:xfrm>
          <a:off x="3229251" y="1978139"/>
          <a:ext cx="2525639" cy="25256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Публікації</a:t>
          </a:r>
          <a:endParaRPr lang="ru-RU" sz="2800" b="1" kern="1200" dirty="0">
            <a:solidFill>
              <a:srgbClr val="C0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599122" y="2348010"/>
        <a:ext cx="1785897" cy="1785897"/>
      </dsp:txXfrm>
    </dsp:sp>
    <dsp:sp modelId="{05F69DB4-1929-4CE8-8ADC-1A62C1453470}">
      <dsp:nvSpPr>
        <dsp:cNvPr id="0" name=""/>
        <dsp:cNvSpPr/>
      </dsp:nvSpPr>
      <dsp:spPr>
        <a:xfrm>
          <a:off x="3186864" y="-290640"/>
          <a:ext cx="2645786" cy="239099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i="1" u="sng" kern="1200" dirty="0" smtClean="0">
              <a:solidFill>
                <a:srgbClr val="C00000"/>
              </a:solidFill>
              <a:latin typeface="Times New Roman"/>
              <a:ea typeface="Times New Roman"/>
            </a:rPr>
            <a:t>2006р. 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 smtClean="0">
              <a:solidFill>
                <a:srgbClr val="C00000"/>
              </a:solidFill>
              <a:latin typeface="Times New Roman"/>
              <a:ea typeface="Times New Roman"/>
            </a:rPr>
            <a:t>Журнал  «Освітянин», грудень, сценарій «Аліса в країні Чудес»</a:t>
          </a:r>
          <a:endParaRPr lang="ru-RU" sz="1600" b="1" kern="1200" dirty="0" smtClean="0">
            <a:solidFill>
              <a:srgbClr val="C00000"/>
            </a:solidFill>
            <a:latin typeface="Times New Roman"/>
            <a:ea typeface="Times New Roman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</a:pPr>
          <a:endParaRPr lang="ru-RU" kern="1200" dirty="0"/>
        </a:p>
      </dsp:txBody>
      <dsp:txXfrm>
        <a:off x="3574330" y="59512"/>
        <a:ext cx="1870854" cy="1690686"/>
      </dsp:txXfrm>
    </dsp:sp>
    <dsp:sp modelId="{E0BE6CAC-380C-404F-9D3D-A65599CEE0C1}">
      <dsp:nvSpPr>
        <dsp:cNvPr id="0" name=""/>
        <dsp:cNvSpPr/>
      </dsp:nvSpPr>
      <dsp:spPr>
        <a:xfrm>
          <a:off x="5826761" y="1531130"/>
          <a:ext cx="2463193" cy="245078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i="1" kern="1200" dirty="0" smtClean="0">
              <a:solidFill>
                <a:srgbClr val="C00000"/>
              </a:solidFill>
              <a:latin typeface="Times New Roman"/>
              <a:ea typeface="Times New Roman"/>
            </a:rPr>
            <a:t>2016р. </a:t>
          </a:r>
          <a:r>
            <a:rPr lang="ru-RU" sz="1600" b="1" kern="1200" dirty="0" smtClean="0">
              <a:solidFill>
                <a:srgbClr val="C00000"/>
              </a:solidFill>
              <a:latin typeface="Times New Roman"/>
              <a:ea typeface="Times New Roman"/>
            </a:rPr>
            <a:t>Календарно-тематичне планування до НМК </a:t>
          </a:r>
          <a:r>
            <a:rPr lang="en-US" sz="1600" b="1" kern="1200" dirty="0" smtClean="0">
              <a:solidFill>
                <a:srgbClr val="C00000"/>
              </a:solidFill>
              <a:latin typeface="Times New Roman"/>
              <a:ea typeface="Times New Roman"/>
            </a:rPr>
            <a:t>Destination </a:t>
          </a:r>
          <a:r>
            <a:rPr lang="uk-UA" sz="1600" b="1" kern="1200" dirty="0" smtClean="0">
              <a:solidFill>
                <a:srgbClr val="C00000"/>
              </a:solidFill>
              <a:latin typeface="Times New Roman"/>
              <a:ea typeface="Times New Roman"/>
            </a:rPr>
            <a:t>рівень </a:t>
          </a:r>
          <a:r>
            <a:rPr lang="en-US" sz="1600" b="1" kern="1200" dirty="0" smtClean="0">
              <a:solidFill>
                <a:srgbClr val="C00000"/>
              </a:solidFill>
              <a:latin typeface="Times New Roman"/>
              <a:ea typeface="Times New Roman"/>
            </a:rPr>
            <a:t>B</a:t>
          </a:r>
          <a:r>
            <a:rPr lang="uk-UA" sz="1600" b="1" kern="1200" dirty="0" smtClean="0">
              <a:solidFill>
                <a:srgbClr val="C00000"/>
              </a:solidFill>
              <a:latin typeface="Times New Roman"/>
              <a:ea typeface="Times New Roman"/>
            </a:rPr>
            <a:t>1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kern="1200" dirty="0" smtClean="0">
              <a:solidFill>
                <a:srgbClr val="C00000"/>
              </a:solidFill>
            </a:rPr>
            <a:t>MM Publications, </a:t>
          </a:r>
          <a:endParaRPr lang="ru-RU" sz="1600" b="1" kern="1200" dirty="0" smtClean="0">
            <a:solidFill>
              <a:srgbClr val="C00000"/>
            </a:solidFill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C00000"/>
              </a:solidFill>
            </a:rPr>
            <a:t>Компанія Лінгвіст</a:t>
          </a:r>
          <a:endParaRPr lang="ru-RU" sz="1600" b="1" kern="1200" dirty="0">
            <a:solidFill>
              <a:srgbClr val="C00000"/>
            </a:solidFill>
          </a:endParaRPr>
        </a:p>
      </dsp:txBody>
      <dsp:txXfrm>
        <a:off x="6187487" y="1890039"/>
        <a:ext cx="1741741" cy="1732964"/>
      </dsp:txXfrm>
    </dsp:sp>
    <dsp:sp modelId="{DC43C7CC-5A1A-4ECC-B4F1-B2C28153C1FC}">
      <dsp:nvSpPr>
        <dsp:cNvPr id="0" name=""/>
        <dsp:cNvSpPr/>
      </dsp:nvSpPr>
      <dsp:spPr>
        <a:xfrm>
          <a:off x="4752934" y="4545160"/>
          <a:ext cx="2663890" cy="241483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b="1" i="1" u="sng" kern="1200" dirty="0" smtClean="0">
              <a:solidFill>
                <a:srgbClr val="C00000"/>
              </a:solidFill>
              <a:latin typeface="Times New Roman"/>
              <a:ea typeface="Times New Roman"/>
            </a:rPr>
            <a:t>2012р</a:t>
          </a:r>
          <a:r>
            <a:rPr lang="uk-UA" sz="1400" kern="1200" dirty="0" smtClean="0">
              <a:solidFill>
                <a:srgbClr val="C00000"/>
              </a:solidFill>
              <a:latin typeface="Times New Roman"/>
              <a:ea typeface="Times New Roman"/>
            </a:rPr>
            <a:t>.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400" kern="1200" dirty="0" smtClean="0">
              <a:solidFill>
                <a:srgbClr val="C00000"/>
              </a:solidFill>
              <a:latin typeface="Times New Roman"/>
              <a:ea typeface="Times New Roman"/>
            </a:rPr>
            <a:t> </a:t>
          </a:r>
          <a:r>
            <a:rPr lang="uk-UA" sz="1400" b="1" kern="1200" dirty="0" smtClean="0">
              <a:solidFill>
                <a:srgbClr val="C00000"/>
              </a:solidFill>
              <a:latin typeface="Times New Roman"/>
              <a:ea typeface="Times New Roman"/>
            </a:rPr>
            <a:t>Збірник текстів та</a:t>
          </a:r>
          <a:r>
            <a:rPr lang="uk-UA" sz="1400" b="1" kern="1200" dirty="0" smtClean="0">
              <a:solidFill>
                <a:schemeClr val="bg1"/>
              </a:solidFill>
              <a:latin typeface="Times New Roman"/>
              <a:ea typeface="Times New Roman"/>
            </a:rPr>
            <a:t> </a:t>
          </a:r>
          <a:r>
            <a:rPr lang="uk-UA" sz="1400" b="1" kern="1200" dirty="0" smtClean="0">
              <a:solidFill>
                <a:srgbClr val="C00000"/>
              </a:solidFill>
              <a:latin typeface="Times New Roman"/>
              <a:ea typeface="Times New Roman"/>
            </a:rPr>
            <a:t>вправ з англійської мови для 8-9 класів загальноосвітніх та спеціалізованих  навчальних закладів «</a:t>
          </a:r>
          <a:r>
            <a:rPr lang="en-US" sz="1400" b="1" kern="1200" dirty="0" smtClean="0">
              <a:solidFill>
                <a:srgbClr val="C00000"/>
              </a:solidFill>
              <a:latin typeface="Times New Roman"/>
              <a:ea typeface="Times New Roman"/>
            </a:rPr>
            <a:t>Spot on Ukraine</a:t>
          </a:r>
          <a:r>
            <a:rPr lang="ru-RU" sz="1400" b="1" kern="1200" dirty="0" smtClean="0">
              <a:solidFill>
                <a:srgbClr val="C00000"/>
              </a:solidFill>
              <a:latin typeface="Times New Roman"/>
              <a:ea typeface="Times New Roman"/>
            </a:rPr>
            <a:t>», Лібра Терра</a:t>
          </a:r>
          <a:endParaRPr lang="ru-RU" sz="1400" b="1" kern="1200" dirty="0" smtClean="0">
            <a:solidFill>
              <a:srgbClr val="C00000"/>
            </a:solidFill>
          </a:endParaRPr>
        </a:p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5143052" y="4898805"/>
        <a:ext cx="1883654" cy="1707549"/>
      </dsp:txXfrm>
    </dsp:sp>
    <dsp:sp modelId="{C5243550-6A11-4FA5-B6FF-A0EFFB991308}">
      <dsp:nvSpPr>
        <dsp:cNvPr id="0" name=""/>
        <dsp:cNvSpPr/>
      </dsp:nvSpPr>
      <dsp:spPr>
        <a:xfrm>
          <a:off x="1620803" y="4552100"/>
          <a:ext cx="2627665" cy="24009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i="1" u="sng" kern="1200" dirty="0" smtClean="0">
              <a:solidFill>
                <a:srgbClr val="C00000"/>
              </a:solidFill>
              <a:latin typeface="Times New Roman"/>
              <a:ea typeface="Times New Roman"/>
            </a:rPr>
            <a:t>2017р  </a:t>
          </a:r>
          <a:r>
            <a:rPr lang="uk-UA" sz="1600" b="1" i="0" u="none" kern="1200" dirty="0" smtClean="0">
              <a:solidFill>
                <a:srgbClr val="C00000"/>
              </a:solidFill>
              <a:latin typeface="Times New Roman"/>
              <a:ea typeface="Times New Roman"/>
            </a:rPr>
            <a:t>Електронний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b="1" kern="1200" dirty="0" smtClean="0">
              <a:solidFill>
                <a:srgbClr val="C00000"/>
              </a:solidFill>
              <a:latin typeface="Times New Roman"/>
              <a:ea typeface="Times New Roman"/>
            </a:rPr>
            <a:t>посібник «Тестові завдання для підготовки до ДПА та ЗНО, 9 клас»</a:t>
          </a:r>
          <a:endParaRPr lang="ru-RU" sz="1600" b="1" kern="1200" dirty="0" smtClean="0">
            <a:solidFill>
              <a:srgbClr val="C00000"/>
            </a:solidFill>
            <a:latin typeface="Times New Roman"/>
            <a:ea typeface="Times New Roman"/>
          </a:endParaRPr>
        </a:p>
      </dsp:txBody>
      <dsp:txXfrm>
        <a:off x="2005616" y="4903713"/>
        <a:ext cx="1858039" cy="1697735"/>
      </dsp:txXfrm>
    </dsp:sp>
    <dsp:sp modelId="{A488BD61-B9BC-4FE7-B20B-D1355D20B140}">
      <dsp:nvSpPr>
        <dsp:cNvPr id="0" name=""/>
        <dsp:cNvSpPr/>
      </dsp:nvSpPr>
      <dsp:spPr>
        <a:xfrm>
          <a:off x="674533" y="1613905"/>
          <a:ext cx="2573247" cy="22852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i="1" u="sng" kern="1200" dirty="0" smtClean="0">
              <a:solidFill>
                <a:srgbClr val="C00000"/>
              </a:solidFill>
              <a:latin typeface="Times New Roman"/>
              <a:ea typeface="Times New Roman"/>
            </a:rPr>
            <a:t>20</a:t>
          </a:r>
          <a:r>
            <a:rPr lang="en-US" sz="1600" b="1" i="1" u="sng" kern="1200" dirty="0" smtClean="0">
              <a:solidFill>
                <a:srgbClr val="C00000"/>
              </a:solidFill>
              <a:latin typeface="Times New Roman"/>
              <a:ea typeface="Times New Roman"/>
            </a:rPr>
            <a:t>16</a:t>
          </a:r>
          <a:r>
            <a:rPr lang="uk-UA" sz="1600" b="1" i="1" u="sng" kern="1200" dirty="0" smtClean="0">
              <a:solidFill>
                <a:srgbClr val="C00000"/>
              </a:solidFill>
              <a:latin typeface="Times New Roman"/>
              <a:ea typeface="Times New Roman"/>
            </a:rPr>
            <a:t>р.</a:t>
          </a:r>
          <a:r>
            <a:rPr lang="uk-UA" sz="1600" kern="1200" dirty="0" smtClean="0">
              <a:solidFill>
                <a:srgbClr val="C00000"/>
              </a:solidFill>
              <a:latin typeface="Times New Roman"/>
              <a:ea typeface="Times New Roman"/>
            </a:rPr>
            <a:t> </a:t>
          </a:r>
          <a:r>
            <a:rPr lang="uk-UA" sz="1600" b="1" kern="1200" dirty="0" smtClean="0">
              <a:solidFill>
                <a:srgbClr val="C00000"/>
              </a:solidFill>
              <a:latin typeface="Times New Roman"/>
              <a:ea typeface="Times New Roman"/>
            </a:rPr>
            <a:t>Електронний збірник виховних заходів «Інтелектуальні ігри у позакласній роботі з англійської мови»</a:t>
          </a:r>
          <a:r>
            <a:rPr lang="en-US" sz="1600" b="1" kern="1200" dirty="0" smtClean="0">
              <a:solidFill>
                <a:srgbClr val="C00000"/>
              </a:solidFill>
              <a:latin typeface="Times New Roman"/>
              <a:ea typeface="Times New Roman"/>
            </a:rPr>
            <a:t>.</a:t>
          </a:r>
          <a:endParaRPr lang="uk-UA" sz="1600" b="1" kern="1200" dirty="0">
            <a:solidFill>
              <a:srgbClr val="C00000"/>
            </a:solidFill>
            <a:latin typeface="Times New Roman"/>
            <a:ea typeface="Times New Roman"/>
          </a:endParaRPr>
        </a:p>
      </dsp:txBody>
      <dsp:txXfrm>
        <a:off x="1051376" y="1948569"/>
        <a:ext cx="1819561" cy="16159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D202903-4D49-4A8A-8D18-DE0881F250F7}" type="datetimeFigureOut">
              <a:rPr lang="uk-UA"/>
              <a:pPr>
                <a:defRPr/>
              </a:pPr>
              <a:t>14.02.2017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BA0F0F0-1C0C-4E6D-A28F-55CFA95CFD76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5407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046513B-8434-4BCF-8319-ACB6B8AA30D3}" type="datetimeFigureOut">
              <a:rPr lang="ru-RU"/>
              <a:pPr>
                <a:defRPr/>
              </a:pPr>
              <a:t>14.02.2017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47047E2-25CA-4F8E-A7C3-EF5F824051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7602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09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E0BC0E-61CB-4C57-A9BF-F3D1D692F6E0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301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CA7F07-9B89-4364-8720-53A87B01190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0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3B5FCD7-5F95-432A-B374-10AAD73FA54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72890-E1E0-4D04-8F87-D325E1CFD9EE}" type="datetimeFigureOut">
              <a:rPr lang="uk-UA"/>
              <a:pPr>
                <a:defRPr/>
              </a:pPr>
              <a:t>14.02.2017</a:t>
            </a:fld>
            <a:endParaRPr lang="uk-UA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4EDE9-766B-43CD-8F22-09F1B959E5E3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F03F4-5610-458A-A053-9F33359C700C}" type="datetimeFigureOut">
              <a:rPr lang="uk-UA"/>
              <a:pPr>
                <a:defRPr/>
              </a:pPr>
              <a:t>14.02.2017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768B2A-E9D0-414C-80FE-78BE7450BCC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73C4F-4C4F-4FCB-8191-EC0BACE34543}" type="datetimeFigureOut">
              <a:rPr lang="uk-UA"/>
              <a:pPr>
                <a:defRPr/>
              </a:pPr>
              <a:t>14.02.2017</a:t>
            </a:fld>
            <a:endParaRPr lang="uk-UA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94027-BA9C-496A-848C-40521472EB8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CE62A-F016-4A26-B542-7956A4F2D6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cover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86863-6808-4E66-AC99-37882EB723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20000"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6A61A-28E0-4B18-81CE-E992BB2BFB3B}" type="datetimeFigureOut">
              <a:rPr lang="uk-UA"/>
              <a:pPr>
                <a:defRPr/>
              </a:pPr>
              <a:t>14.02.2017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AE467-4A06-4CE8-88A5-B66A915D2D0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C58EA0-A169-4051-B3C2-61D3C4AC9A05}" type="datetimeFigureOut">
              <a:rPr lang="uk-UA"/>
              <a:pPr>
                <a:defRPr/>
              </a:pPr>
              <a:t>14.02.2017</a:t>
            </a:fld>
            <a:endParaRPr lang="uk-UA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745CC-B66F-4371-994C-D619762D1F78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F5329-0497-4DCF-97A0-678E261C5D6A}" type="datetimeFigureOut">
              <a:rPr lang="uk-UA"/>
              <a:pPr>
                <a:defRPr/>
              </a:pPr>
              <a:t>14.02.2017</a:t>
            </a:fld>
            <a:endParaRPr lang="uk-U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6F603-1B6A-44E9-BB51-83CF3FB7F09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E6C96-F272-48C5-8445-61257B9FC19D}" type="datetimeFigureOut">
              <a:rPr lang="uk-UA"/>
              <a:pPr>
                <a:defRPr/>
              </a:pPr>
              <a:t>14.02.2017</a:t>
            </a:fld>
            <a:endParaRPr lang="uk-U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4A783-11A4-43A2-A93D-BAD5C4444FCC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36675-8C1B-4988-A4DA-873C481F7D67}" type="datetimeFigureOut">
              <a:rPr lang="uk-UA"/>
              <a:pPr>
                <a:defRPr/>
              </a:pPr>
              <a:t>14.02.2017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EECD4-8D3F-4640-ADB8-FB4162C66375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10091-AF10-495C-995E-70E5F28DE601}" type="datetimeFigureOut">
              <a:rPr lang="uk-UA"/>
              <a:pPr>
                <a:defRPr/>
              </a:pPr>
              <a:t>14.02.2017</a:t>
            </a:fld>
            <a:endParaRPr lang="uk-UA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C88F4-0C42-48A2-9884-4DDF240600E9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62392-6F1B-45E2-859A-3657836D7457}" type="datetimeFigureOut">
              <a:rPr lang="uk-UA"/>
              <a:pPr>
                <a:defRPr/>
              </a:pPr>
              <a:t>14.02.2017</a:t>
            </a:fld>
            <a:endParaRPr lang="uk-UA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0B755-DCF1-4DFC-AD0F-4FEBF9547B54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5B652-6CEC-47BC-ACFC-B1C9DF53A136}" type="datetimeFigureOut">
              <a:rPr lang="uk-UA"/>
              <a:pPr>
                <a:defRPr/>
              </a:pPr>
              <a:t>14.02.2017</a:t>
            </a:fld>
            <a:endParaRPr lang="uk-UA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D0604-4875-4A71-A949-FEC77727492E}" type="slidenum">
              <a:rPr lang="uk-UA"/>
              <a:pPr>
                <a:defRPr/>
              </a:pPr>
              <a:t>‹#›</a:t>
            </a:fld>
            <a:endParaRPr lang="uk-UA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D6021B13-0941-475F-AD55-74D70169D154}" type="datetimeFigureOut">
              <a:rPr lang="uk-UA"/>
              <a:pPr>
                <a:defRPr/>
              </a:pPr>
              <a:t>14.02.2017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413CF256-FC0A-49B0-940B-BEC2AC89F641}" type="slidenum">
              <a:rPr lang="uk-UA"/>
              <a:pPr>
                <a:defRPr/>
              </a:pPr>
              <a:t>‹#›</a:t>
            </a:fld>
            <a:endParaRPr lang="uk-UA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3" r:id="rId2"/>
    <p:sldLayoutId id="2147483939" r:id="rId3"/>
    <p:sldLayoutId id="2147483934" r:id="rId4"/>
    <p:sldLayoutId id="2147483935" r:id="rId5"/>
    <p:sldLayoutId id="2147483936" r:id="rId6"/>
    <p:sldLayoutId id="2147483940" r:id="rId7"/>
    <p:sldLayoutId id="2147483941" r:id="rId8"/>
    <p:sldLayoutId id="2147483942" r:id="rId9"/>
    <p:sldLayoutId id="2147483937" r:id="rId10"/>
    <p:sldLayoutId id="2147483943" r:id="rId11"/>
    <p:sldLayoutId id="2147483944" r:id="rId12"/>
    <p:sldLayoutId id="2147483945" r:id="rId13"/>
  </p:sldLayoutIdLst>
  <p:transition spd="slow">
    <p:pull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3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36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67175" y="5084763"/>
            <a:ext cx="3889375" cy="129698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/>
              <a:t/>
            </a:r>
            <a:br>
              <a:rPr lang="uk-UA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uk-UA" sz="31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Тернопіль </a:t>
            </a:r>
            <a:r>
              <a:rPr lang="uk-UA" sz="31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</a:t>
            </a:r>
          </a:p>
        </p:txBody>
      </p:sp>
      <p:sp>
        <p:nvSpPr>
          <p:cNvPr id="17410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1473200"/>
          </a:xfrm>
        </p:spPr>
        <p:txBody>
          <a:bodyPr/>
          <a:lstStyle/>
          <a:p>
            <a:pPr eaLnBrk="1" hangingPunct="1"/>
            <a:endParaRPr lang="uk-UA" smtClean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55576" y="-99392"/>
            <a:ext cx="7772400" cy="2880320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uk-UA" sz="25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Тернопільська спеціалізована школа </a:t>
            </a:r>
            <a:r>
              <a:rPr lang="en-US" sz="25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I-III</a:t>
            </a:r>
            <a:r>
              <a:rPr lang="uk-UA" sz="25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ст. №3 </a:t>
            </a:r>
            <a:endParaRPr lang="en-US" sz="25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uk-UA" sz="25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 поглибленим вивченням іноземних мов</a:t>
            </a:r>
            <a:r>
              <a:rPr lang="uk-UA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/>
              <a:t/>
            </a:r>
            <a:br>
              <a:rPr lang="uk-UA" sz="3600" dirty="0" smtClean="0"/>
            </a:br>
            <a:endParaRPr lang="uk-UA" sz="36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950" y="2967038"/>
            <a:ext cx="8496300" cy="1643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uk-UA" sz="4200" b="1" dirty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З досвіду роботи </a:t>
            </a:r>
          </a:p>
          <a:p>
            <a:pPr algn="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uk-UA" sz="4200" b="1" dirty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вчителя</a:t>
            </a:r>
            <a:r>
              <a:rPr lang="ru-RU" sz="4200" b="1" dirty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англійської мови </a:t>
            </a:r>
            <a:endParaRPr lang="en-US" sz="4200" b="1" dirty="0">
              <a:solidFill>
                <a:srgbClr val="C00000"/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uk-UA" sz="4200" b="1" dirty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Чорної Анжели Михайл</a:t>
            </a:r>
            <a:r>
              <a:rPr lang="ru-RU" sz="4200" b="1" dirty="0">
                <a:solidFill>
                  <a:srgbClr val="C0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івни</a:t>
            </a:r>
          </a:p>
        </p:txBody>
      </p:sp>
      <p:pic>
        <p:nvPicPr>
          <p:cNvPr id="17413" name="Picture 2" descr="Image result for іноземні мов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38" y="5294313"/>
            <a:ext cx="22891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>
                <a:solidFill>
                  <a:srgbClr val="C00000"/>
                </a:solidFill>
              </a:rPr>
              <a:t>Сучасні методики інтерактивного навчання</a:t>
            </a:r>
            <a:endParaRPr lang="ru-RU" b="1" dirty="0" smtClean="0">
              <a:solidFill>
                <a:srgbClr val="C00000"/>
              </a:solidFill>
            </a:endParaRPr>
          </a:p>
        </p:txBody>
      </p:sp>
      <p:sp>
        <p:nvSpPr>
          <p:cNvPr id="26626" name="Прямоугольник 3"/>
          <p:cNvSpPr>
            <a:spLocks noChangeArrowheads="1"/>
          </p:cNvSpPr>
          <p:nvPr/>
        </p:nvSpPr>
        <p:spPr bwMode="auto">
          <a:xfrm>
            <a:off x="684213" y="2565400"/>
            <a:ext cx="77755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uk-UA" b="1">
              <a:solidFill>
                <a:schemeClr val="tx2"/>
              </a:solidFill>
              <a:latin typeface="Candara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uk-UA" b="1">
              <a:solidFill>
                <a:schemeClr val="tx2"/>
              </a:solidFill>
              <a:latin typeface="Candara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ru-RU" b="1">
              <a:solidFill>
                <a:schemeClr val="tx2"/>
              </a:solidFill>
              <a:latin typeface="Candara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ru-RU" b="1">
              <a:solidFill>
                <a:schemeClr val="tx2"/>
              </a:solidFill>
              <a:latin typeface="Candara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uk-UA" b="1">
              <a:solidFill>
                <a:schemeClr val="tx2"/>
              </a:solidFill>
              <a:latin typeface="Candara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uk-UA" b="1">
              <a:solidFill>
                <a:schemeClr val="tx2"/>
              </a:solidFill>
              <a:latin typeface="Candara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uk-UA" b="1">
              <a:solidFill>
                <a:schemeClr val="tx2"/>
              </a:solidFill>
              <a:latin typeface="Candara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ru-RU" b="1">
              <a:solidFill>
                <a:schemeClr val="tx2"/>
              </a:solidFill>
              <a:latin typeface="Candara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16013" y="1628775"/>
            <a:ext cx="6408737" cy="10080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chemeClr val="tx2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tx2"/>
                </a:solidFill>
              </a:rPr>
              <a:t>Кооперативне навчання: робота в парах, трійках, робота в малих групах, карусель, акваріум, мозаїка тощо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1079500" y="2781300"/>
            <a:ext cx="6480175" cy="12239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tx2"/>
                </a:solidFill>
              </a:rPr>
              <a:t>Колективно-групове навчання: мікрофон, незакінчені речення/розповіді, мозковий штурм, “навчаючи-вчуся” та ін.</a:t>
            </a:r>
          </a:p>
        </p:txBody>
      </p:sp>
      <p:sp>
        <p:nvSpPr>
          <p:cNvPr id="7" name="Овал 6"/>
          <p:cNvSpPr/>
          <p:nvPr/>
        </p:nvSpPr>
        <p:spPr>
          <a:xfrm>
            <a:off x="1079500" y="4140200"/>
            <a:ext cx="6372225" cy="1233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tx2"/>
                </a:solidFill>
              </a:rPr>
              <a:t>Ситуативне моделювання: рольова гра, імітаційні ігри, драматизація, тощо</a:t>
            </a:r>
          </a:p>
        </p:txBody>
      </p:sp>
      <p:sp>
        <p:nvSpPr>
          <p:cNvPr id="8" name="Овал 7"/>
          <p:cNvSpPr/>
          <p:nvPr/>
        </p:nvSpPr>
        <p:spPr>
          <a:xfrm>
            <a:off x="1079500" y="5445125"/>
            <a:ext cx="6372225" cy="12969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dirty="0">
              <a:solidFill>
                <a:schemeClr val="tx2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tx2"/>
                </a:solidFill>
              </a:rPr>
              <a:t>Опрацювання дискусійних питань:  конференція, прес-конференція, диспут, дискусія, ток-шоу, дебати та ін.</a:t>
            </a:r>
            <a:endParaRPr lang="ru-RU" b="1" dirty="0">
              <a:solidFill>
                <a:schemeClr val="tx2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solidFill>
                  <a:schemeClr val="tx2"/>
                </a:solidFill>
              </a:rPr>
              <a:t> </a:t>
            </a:r>
            <a:endParaRPr lang="ru-RU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 advClick="0" advTm="2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b="1" smtClean="0">
                <a:solidFill>
                  <a:srgbClr val="C00000"/>
                </a:solidFill>
              </a:rPr>
              <a:t>Метод  проектів</a:t>
            </a:r>
            <a:endParaRPr lang="ru-RU" b="1" smtClean="0">
              <a:solidFill>
                <a:srgbClr val="C00000"/>
              </a:solidFill>
            </a:endParaRPr>
          </a:p>
        </p:txBody>
      </p:sp>
      <p:sp>
        <p:nvSpPr>
          <p:cNvPr id="74762" name="Rectangle 10"/>
          <p:cNvSpPr>
            <a:spLocks noGrp="1" noChangeArrowheads="1"/>
          </p:cNvSpPr>
          <p:nvPr>
            <p:ph type="body" sz="half" idx="3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uk-UA" sz="2000" smtClean="0"/>
              <a:t>Це    ідеальна  можливість  для  учнів  використати  свої  знання  англійської  мови  творчо.  Діти  вчаться  висловлювати  свою  думку,  аналізувати,  обгрунтовувати,  узагальнювати, працювати в команді.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uk-UA" sz="2000" smtClean="0"/>
              <a:t>                     </a:t>
            </a:r>
            <a:endParaRPr lang="ru-RU" sz="2000" smtClean="0"/>
          </a:p>
        </p:txBody>
      </p:sp>
      <p:pic>
        <p:nvPicPr>
          <p:cNvPr id="27651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31850" y="1600200"/>
            <a:ext cx="3289300" cy="2189163"/>
          </a:xfrm>
        </p:spPr>
      </p:pic>
      <p:pic>
        <p:nvPicPr>
          <p:cNvPr id="27652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831850" y="3941763"/>
            <a:ext cx="3289300" cy="2189162"/>
          </a:xfrm>
        </p:spPr>
      </p:pic>
      <p:pic>
        <p:nvPicPr>
          <p:cNvPr id="2765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979863"/>
            <a:ext cx="4110038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2" descr="Image result for іноземні мов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588" y="6165850"/>
            <a:ext cx="1047751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2000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47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7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7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47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9" grpId="0"/>
      <p:bldP spid="7476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0825" y="1628775"/>
            <a:ext cx="7966075" cy="4497388"/>
          </a:xfrm>
        </p:spPr>
        <p:txBody>
          <a:bodyPr rtlCol="0">
            <a:normAutofit fontScale="2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endParaRPr lang="uk-UA" b="1" dirty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sz="8000" b="1" dirty="0" smtClean="0">
                <a:solidFill>
                  <a:srgbClr val="C00000"/>
                </a:solidFill>
              </a:rPr>
              <a:t>ДИСПУТ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uk-UA" sz="8000" b="1" dirty="0" smtClean="0">
              <a:solidFill>
                <a:srgbClr val="C000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sz="8000" b="1" dirty="0" smtClean="0">
                <a:solidFill>
                  <a:srgbClr val="C00000"/>
                </a:solidFill>
              </a:rPr>
              <a:t>КОНФЕРЕНЦІЯ</a:t>
            </a:r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sz="8000" b="1" dirty="0" smtClean="0">
                <a:solidFill>
                  <a:srgbClr val="C00000"/>
                </a:solidFill>
              </a:rPr>
              <a:t>	</a:t>
            </a:r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sz="8000" b="1" dirty="0" smtClean="0">
                <a:solidFill>
                  <a:srgbClr val="C00000"/>
                </a:solidFill>
              </a:rPr>
              <a:t>ТОК-ШОУ</a:t>
            </a:r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endParaRPr lang="uk-UA" dirty="0"/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тимулює творче мислення </a:t>
            </a:r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й сприяє інтенсифікаії процесу</a:t>
            </a:r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 обміну думками.</a:t>
            </a:r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Учні вчаться висловлювати </a:t>
            </a:r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свою власну точку зору.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Дебати виявляють вміння розглядати питання з різних</a:t>
            </a:r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sz="7200" dirty="0" smtClean="0">
                <a:latin typeface="Times New Roman" pitchFamily="18" charset="0"/>
                <a:cs typeface="Times New Roman" pitchFamily="18" charset="0"/>
              </a:rPr>
              <a:t> сторін.   </a:t>
            </a:r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endParaRPr lang="ru-RU" sz="7200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uk-UA" sz="72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ru-RU" dirty="0"/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8675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8388" y="4508500"/>
            <a:ext cx="30289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Рисунок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5825" y="188913"/>
            <a:ext cx="3178175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2" descr="Image result for іноземні мов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588" y="5430838"/>
            <a:ext cx="2159001" cy="142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24250" y="2205038"/>
            <a:ext cx="348932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TextBox 7"/>
          <p:cNvSpPr txBox="1">
            <a:spLocks noChangeArrowheads="1"/>
          </p:cNvSpPr>
          <p:nvPr/>
        </p:nvSpPr>
        <p:spPr bwMode="auto">
          <a:xfrm>
            <a:off x="1428750" y="571500"/>
            <a:ext cx="38893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4000" b="1">
                <a:solidFill>
                  <a:srgbClr val="C00000"/>
                </a:solidFill>
                <a:latin typeface="Candara" pitchFamily="34" charset="0"/>
              </a:rPr>
              <a:t>Система дебатів</a:t>
            </a:r>
            <a:endParaRPr lang="ru-RU" sz="4000" b="1">
              <a:solidFill>
                <a:srgbClr val="C000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62" name="Rectangle 1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uk-UA" sz="2800" b="1" smtClean="0">
                <a:solidFill>
                  <a:srgbClr val="C00000"/>
                </a:solidFill>
              </a:rPr>
              <a:t>Рольова гра                   Драматизація</a:t>
            </a:r>
            <a:endParaRPr lang="ru-RU" sz="2800" b="1" smtClean="0">
              <a:solidFill>
                <a:srgbClr val="C00000"/>
              </a:solidFill>
            </a:endParaRPr>
          </a:p>
        </p:txBody>
      </p:sp>
      <p:sp>
        <p:nvSpPr>
          <p:cNvPr id="29698" name="Rectangle 17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r>
              <a:rPr lang="uk-UA" sz="1800" smtClean="0"/>
              <a:t>Сприяє  пізнанню  про  процеси  та  почуття  інших  учасників  гри;</a:t>
            </a:r>
          </a:p>
          <a:p>
            <a:pPr eaLnBrk="1" hangingPunct="1"/>
            <a:r>
              <a:rPr lang="uk-UA" sz="1800" smtClean="0"/>
              <a:t>Створює  умови,  коли  учні  розв</a:t>
            </a:r>
            <a:r>
              <a:rPr lang="ru-RU" sz="1800" smtClean="0"/>
              <a:t>’язують  певну  проблему,  обігр</a:t>
            </a:r>
            <a:r>
              <a:rPr lang="uk-UA" sz="1800" smtClean="0"/>
              <a:t>у</a:t>
            </a:r>
            <a:r>
              <a:rPr lang="ru-RU" sz="1800" smtClean="0"/>
              <a:t>ючи</a:t>
            </a:r>
            <a:r>
              <a:rPr lang="uk-UA" sz="1800" smtClean="0"/>
              <a:t>  ролі;</a:t>
            </a:r>
          </a:p>
          <a:p>
            <a:pPr eaLnBrk="1" hangingPunct="1"/>
            <a:r>
              <a:rPr lang="uk-UA" sz="1800" smtClean="0"/>
              <a:t>Створює  сприятливі  умови  для  обговорення ситуації, що склалася.</a:t>
            </a:r>
            <a:endParaRPr lang="ru-RU" sz="1800" smtClean="0"/>
          </a:p>
          <a:p>
            <a:pPr eaLnBrk="1" hangingPunct="1"/>
            <a:endParaRPr lang="ru-RU" sz="1800" smtClean="0"/>
          </a:p>
        </p:txBody>
      </p:sp>
      <p:sp>
        <p:nvSpPr>
          <p:cNvPr id="29699" name="Rectangle 11"/>
          <p:cNvSpPr>
            <a:spLocks noChangeArrowheads="1"/>
          </p:cNvSpPr>
          <p:nvPr/>
        </p:nvSpPr>
        <p:spPr bwMode="auto">
          <a:xfrm>
            <a:off x="7235825" y="6221413"/>
            <a:ext cx="249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uk-UA" sz="2000">
                <a:latin typeface="Candara" pitchFamily="34" charset="0"/>
              </a:rPr>
              <a:t>.</a:t>
            </a:r>
          </a:p>
        </p:txBody>
      </p:sp>
      <p:sp>
        <p:nvSpPr>
          <p:cNvPr id="29700" name="Rectangle 26"/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r>
              <a:rPr lang="uk-UA" sz="1800" smtClean="0"/>
              <a:t>Розвиває уяву та сприяє самовираженню учнів;</a:t>
            </a:r>
          </a:p>
          <a:p>
            <a:pPr eaLnBrk="1" hangingPunct="1"/>
            <a:r>
              <a:rPr lang="uk-UA" sz="1800" smtClean="0"/>
              <a:t>Активізує мислення, створює позитивний настрій;</a:t>
            </a:r>
          </a:p>
          <a:p>
            <a:pPr eaLnBrk="1" hangingPunct="1"/>
            <a:r>
              <a:rPr lang="uk-UA" sz="1800" smtClean="0"/>
              <a:t>Виховує впевненість та почуття успіху, дозволяє учням «проявити себе».</a:t>
            </a:r>
          </a:p>
          <a:p>
            <a:pPr eaLnBrk="1" hangingPunct="1"/>
            <a:endParaRPr lang="uk-UA" sz="1800" smtClean="0"/>
          </a:p>
          <a:p>
            <a:pPr eaLnBrk="1" hangingPunct="1"/>
            <a:endParaRPr lang="ru-RU" sz="1800" smtClean="0"/>
          </a:p>
        </p:txBody>
      </p:sp>
      <p:pic>
        <p:nvPicPr>
          <p:cNvPr id="29701" name="Picture 2" descr="C:\Users\School 3\Desktop\Фотогалерея\brain ring 16 03 2012\DSC_48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1341438"/>
            <a:ext cx="394335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Объект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703" name="Picture 2" descr="Image result for іноземні мов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85063" y="5838825"/>
            <a:ext cx="1658937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Объект 10"/>
          <p:cNvPicPr>
            <a:picLocks noGrp="1" noChangeAspect="1"/>
          </p:cNvPicPr>
          <p:nvPr>
            <p:ph sz="quarter" idx="1"/>
          </p:nvPr>
        </p:nvPicPr>
        <p:blipFill>
          <a:blip r:embed="rId4"/>
          <a:srcRect l="7886" r="9012"/>
          <a:stretch>
            <a:fillRect/>
          </a:stretch>
        </p:blipFill>
        <p:spPr>
          <a:xfrm>
            <a:off x="827088" y="1355725"/>
            <a:ext cx="3857625" cy="2609850"/>
          </a:xfrm>
        </p:spPr>
      </p:pic>
    </p:spTree>
  </p:cSld>
  <p:clrMapOvr>
    <a:masterClrMapping/>
  </p:clrMapOvr>
  <p:transition advClick="0" advTm="20000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8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>
          <a:xfrm>
            <a:off x="969963" y="0"/>
            <a:ext cx="7204075" cy="15573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ru-RU" sz="6000" b="1" dirty="0" smtClean="0">
                <a:solidFill>
                  <a:srgbClr val="BA2006"/>
                </a:solidFill>
              </a:rPr>
              <a:t>PowerPoint </a:t>
            </a:r>
            <a:r>
              <a:rPr lang="uk-UA" altLang="ru-RU" sz="6000" b="1" dirty="0" smtClean="0">
                <a:solidFill>
                  <a:srgbClr val="BA2006"/>
                </a:solidFill>
              </a:rPr>
              <a:t>Презентації</a:t>
            </a:r>
            <a:endParaRPr lang="ru-RU" altLang="ru-RU" sz="6000" b="1" dirty="0" smtClean="0">
              <a:solidFill>
                <a:srgbClr val="BA2006"/>
              </a:solidFill>
            </a:endParaRPr>
          </a:p>
        </p:txBody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>
          <a:xfrm>
            <a:off x="969963" y="1557338"/>
            <a:ext cx="7204075" cy="4614862"/>
          </a:xfrm>
        </p:spPr>
        <p:txBody>
          <a:bodyPr rtlCol="0">
            <a:normAutofit fontScale="77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altLang="ru-RU" sz="4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Для введення нової лексики, закріплення та активізації вже вивчених слів, для того щоб навчити дітей основам монологічного та діалогічного мовлення, я на кожному уроці використовую </a:t>
            </a:r>
            <a:r>
              <a:rPr lang="en-US" altLang="ru-RU" sz="4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PowerPoint </a:t>
            </a:r>
            <a:r>
              <a:rPr lang="uk-UA" altLang="ru-RU" sz="4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презентації , відео у програмі </a:t>
            </a:r>
            <a:r>
              <a:rPr lang="en-US" altLang="ru-RU" sz="4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Movie Maker, </a:t>
            </a:r>
            <a:r>
              <a:rPr lang="uk-UA" altLang="ru-RU" sz="4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розроблені відповідно до календарно-тематичного планування</a:t>
            </a:r>
            <a:endParaRPr lang="ru-RU" altLang="ru-RU" sz="4000" dirty="0" smtClean="0">
              <a:solidFill>
                <a:srgbClr val="003366"/>
              </a:solidFill>
            </a:endParaRPr>
          </a:p>
        </p:txBody>
      </p:sp>
      <p:pic>
        <p:nvPicPr>
          <p:cNvPr id="30723" name="Picture 5" descr="ANd9GcTw_BuupRq3dNeg0dIyRm2JFlWd7NZRuETySjwpCzdS7HWMhUs4t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</a:blip>
          <a:srcRect/>
          <a:stretch>
            <a:fillRect/>
          </a:stretch>
        </p:blipFill>
        <p:spPr bwMode="auto">
          <a:xfrm>
            <a:off x="7593013" y="4638675"/>
            <a:ext cx="1550987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 descr="Image result for іноземні мов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8" y="5430838"/>
            <a:ext cx="2159001" cy="142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79512" y="0"/>
          <a:ext cx="8784976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1746" name="Рисунок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62688" y="3429000"/>
            <a:ext cx="28813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429000"/>
            <a:ext cx="31686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00338" y="3467100"/>
            <a:ext cx="36369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Box 7"/>
          <p:cNvSpPr txBox="1">
            <a:spLocks noChangeArrowheads="1"/>
          </p:cNvSpPr>
          <p:nvPr/>
        </p:nvSpPr>
        <p:spPr bwMode="auto">
          <a:xfrm>
            <a:off x="1584325" y="333375"/>
            <a:ext cx="5508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600" b="1">
                <a:solidFill>
                  <a:srgbClr val="C00000"/>
                </a:solidFill>
                <a:latin typeface="Candara" pitchFamily="34" charset="0"/>
              </a:rPr>
              <a:t>      ВІДКРИТІ УРОКИ</a:t>
            </a:r>
            <a:endParaRPr lang="ru-RU" sz="3600" b="1">
              <a:solidFill>
                <a:srgbClr val="C00000"/>
              </a:solidFill>
              <a:latin typeface="Candara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87675" y="1562100"/>
            <a:ext cx="3168650" cy="1866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tabLst>
                <a:tab pos="3479800" algn="l"/>
              </a:tabLst>
              <a:defRPr/>
            </a:pPr>
            <a:r>
              <a:rPr lang="uk-UA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-відкритий урок</a:t>
            </a:r>
          </a:p>
          <a:p>
            <a:pPr algn="ctr">
              <a:tabLst>
                <a:tab pos="3479800" algn="l"/>
              </a:tabLst>
              <a:defRPr/>
            </a:pPr>
            <a:r>
              <a:rPr lang="uk-UA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-«</a:t>
            </a: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My Future career</a:t>
            </a:r>
            <a:r>
              <a:rPr lang="uk-UA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en-US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79800" algn="l"/>
              </a:tabLst>
              <a:defRPr/>
            </a:pPr>
            <a:r>
              <a: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 A</a:t>
            </a:r>
            <a:r>
              <a:rPr lang="uk-UA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клас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1751" name="TextBox 10"/>
          <p:cNvSpPr txBox="1">
            <a:spLocks noChangeArrowheads="1"/>
          </p:cNvSpPr>
          <p:nvPr/>
        </p:nvSpPr>
        <p:spPr bwMode="auto">
          <a:xfrm>
            <a:off x="3835400" y="1377950"/>
            <a:ext cx="15303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uk-UA" b="1" i="1" u="sng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uk-UA" b="1" i="1" u="sng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2015-2016 рр.</a:t>
            </a:r>
            <a:endParaRPr lang="ru-RU" b="1" i="1" u="sng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-2943" y="74950"/>
          <a:ext cx="9120336" cy="6666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5292725" y="2636838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 i="1" u="sng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2016 р.</a:t>
            </a:r>
            <a:endParaRPr lang="ru-RU" sz="2400" b="1" i="1" u="sng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3725863" y="3573463"/>
            <a:ext cx="49498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Парад європейських мов</a:t>
            </a:r>
          </a:p>
          <a:p>
            <a:pPr algn="ctr"/>
            <a:r>
              <a:rPr lang="uk-UA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 клас</a:t>
            </a:r>
            <a:endParaRPr lang="ru-RU" sz="28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2" name="TextBox 4"/>
          <p:cNvSpPr txBox="1">
            <a:spLocks noChangeArrowheads="1"/>
          </p:cNvSpPr>
          <p:nvPr/>
        </p:nvSpPr>
        <p:spPr bwMode="auto">
          <a:xfrm>
            <a:off x="3924300" y="3098800"/>
            <a:ext cx="50942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b="1">
                <a:solidFill>
                  <a:schemeClr val="bg1"/>
                </a:solidFill>
                <a:latin typeface="Candara" pitchFamily="34" charset="0"/>
              </a:rPr>
              <a:t>До святкування Дня мов Європи</a:t>
            </a:r>
            <a:endParaRPr lang="ru-RU" sz="2400" b="1">
              <a:solidFill>
                <a:schemeClr val="bg1"/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40F16C-772F-4410-8753-48245CF116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4">
                                            <p:graphicEl>
                                              <a:dgm id="{BE40F16C-772F-4410-8753-48245CF116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392720-21FF-475E-BBE0-70ED8303CA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250"/>
                                        <p:tgtEl>
                                          <p:spTgt spid="4">
                                            <p:graphicEl>
                                              <a:dgm id="{F9392720-21FF-475E-BBE0-70ED8303CA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387688-3331-46D5-B437-9756F1BEA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250"/>
                                        <p:tgtEl>
                                          <p:spTgt spid="4">
                                            <p:graphicEl>
                                              <a:dgm id="{69387688-3331-46D5-B437-9756F1BEA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880256C-D0A2-4A3A-8FE2-9B6D32EDC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250"/>
                                        <p:tgtEl>
                                          <p:spTgt spid="4">
                                            <p:graphicEl>
                                              <a:dgm id="{2880256C-D0A2-4A3A-8FE2-9B6D32EDC0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67E7DC-79A7-48BF-A110-00630C7185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250"/>
                                        <p:tgtEl>
                                          <p:spTgt spid="4">
                                            <p:graphicEl>
                                              <a:dgm id="{E667E7DC-79A7-48BF-A110-00630C7185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614BDF-7475-4398-98EF-EC1949CB56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250"/>
                                        <p:tgtEl>
                                          <p:spTgt spid="4">
                                            <p:graphicEl>
                                              <a:dgm id="{F6614BDF-7475-4398-98EF-EC1949CB56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AB7D40-2730-4DED-910C-B905B5D60D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250"/>
                                        <p:tgtEl>
                                          <p:spTgt spid="4">
                                            <p:graphicEl>
                                              <a:dgm id="{58AB7D40-2730-4DED-910C-B905B5D60D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86698C-4CFF-4818-AB84-59CFCC888A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250"/>
                                        <p:tgtEl>
                                          <p:spTgt spid="4">
                                            <p:graphicEl>
                                              <a:dgm id="{2A86698C-4CFF-4818-AB84-59CFCC888A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500188"/>
            <a:ext cx="4383088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539750" y="854075"/>
            <a:ext cx="8135938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3479800" algn="l"/>
              </a:tabLst>
            </a:pPr>
            <a:r>
              <a:rPr lang="uk-UA" sz="3200" b="1" i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</a:t>
            </a:r>
            <a:r>
              <a:rPr lang="en-US" sz="3200" b="1" i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3200" b="1" i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р.</a:t>
            </a:r>
            <a:r>
              <a:rPr lang="uk-UA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What Do You Know About Europe?</a:t>
            </a:r>
            <a:r>
              <a:rPr lang="uk-UA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5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525" y="4084638"/>
            <a:ext cx="4471988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Объект 2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4140200" y="1535113"/>
            <a:ext cx="4779963" cy="318928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3913" y="4151313"/>
            <a:ext cx="4286250" cy="270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Box 5"/>
          <p:cNvSpPr txBox="1">
            <a:spLocks noChangeArrowheads="1"/>
          </p:cNvSpPr>
          <p:nvPr/>
        </p:nvSpPr>
        <p:spPr bwMode="auto">
          <a:xfrm>
            <a:off x="2633663" y="692150"/>
            <a:ext cx="459263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i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2013 р.</a:t>
            </a:r>
          </a:p>
          <a:p>
            <a:pPr algn="ctr"/>
            <a:r>
              <a:rPr lang="en-US" sz="2800" b="1">
                <a:solidFill>
                  <a:srgbClr val="C00000"/>
                </a:solidFill>
                <a:latin typeface="Candara" pitchFamily="34" charset="0"/>
              </a:rPr>
              <a:t>FOREIGN </a:t>
            </a:r>
            <a:r>
              <a:rPr lang="uk-UA" sz="2800" b="1">
                <a:solidFill>
                  <a:srgbClr val="C00000"/>
                </a:solidFill>
                <a:latin typeface="Candara" pitchFamily="34" charset="0"/>
              </a:rPr>
              <a:t>С</a:t>
            </a:r>
            <a:r>
              <a:rPr lang="en-US" sz="2800" b="1">
                <a:solidFill>
                  <a:srgbClr val="C00000"/>
                </a:solidFill>
                <a:latin typeface="Candara" pitchFamily="34" charset="0"/>
              </a:rPr>
              <a:t>ULTURE FESTIVAL</a:t>
            </a:r>
            <a:r>
              <a:rPr lang="en-US">
                <a:solidFill>
                  <a:srgbClr val="C00000"/>
                </a:solidFill>
                <a:latin typeface="Candara" pitchFamily="34" charset="0"/>
              </a:rPr>
              <a:t/>
            </a:r>
            <a:br>
              <a:rPr lang="en-US">
                <a:solidFill>
                  <a:srgbClr val="C00000"/>
                </a:solidFill>
                <a:latin typeface="Candara" pitchFamily="34" charset="0"/>
              </a:rPr>
            </a:br>
            <a:endParaRPr lang="ru-RU" sz="3200" b="1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34818" name="Picture 3" descr="C:\Users\School 3\Desktop\Фотогалерея\Parade 2013\DSC_08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5213" y="1603375"/>
            <a:ext cx="4286250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4100513"/>
            <a:ext cx="4284662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2" descr="C:\Users\School 3\Desktop\Фотогалерея\День Європи\DSC_775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708150"/>
            <a:ext cx="3222625" cy="484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79388" y="981075"/>
            <a:ext cx="88519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BD0D9"/>
              </a:buClr>
              <a:tabLst>
                <a:tab pos="3479800" algn="l"/>
              </a:tabLst>
            </a:pPr>
            <a:r>
              <a:rPr lang="uk-UA" sz="3200" b="1" i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2014р.             </a:t>
            </a:r>
          </a:p>
          <a:p>
            <a:pPr algn="ctr">
              <a:buClr>
                <a:srgbClr val="0BD0D9"/>
              </a:buClr>
              <a:tabLst>
                <a:tab pos="3479800" algn="l"/>
              </a:tabLst>
            </a:pPr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EUROPE DAY IN UKRAINE</a:t>
            </a:r>
            <a:endParaRPr lang="uk-UA" sz="32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School 3\Desktop\Фотогалерея\День Європи\DSC_77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63" y="2997200"/>
            <a:ext cx="4810125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 descr="C:\Users\School 3\Desktop\Фотогалерея\День Європи\DSC_77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5213" y="2997200"/>
            <a:ext cx="4268787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692150"/>
            <a:ext cx="8229600" cy="4237038"/>
          </a:xfrm>
        </p:spPr>
        <p:txBody>
          <a:bodyPr/>
          <a:lstStyle/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uk-UA" sz="4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Науково-методична проблема:</a:t>
            </a:r>
            <a:br>
              <a:rPr lang="uk-UA" sz="4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48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000" b="1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«Формування комунікативної  компетенції учнів шляхом впровадження інтерактивних технологій». </a:t>
            </a:r>
            <a:r>
              <a:rPr lang="ru-RU" sz="3200" b="1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i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sz="3200" b="1" i="1" smtClean="0">
              <a:solidFill>
                <a:srgbClr val="7030A0"/>
              </a:solidFill>
            </a:endParaRPr>
          </a:p>
        </p:txBody>
      </p:sp>
      <p:pic>
        <p:nvPicPr>
          <p:cNvPr id="18434" name="Picture 2" descr="Image result for іноземні мов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2500" y="4221163"/>
            <a:ext cx="3111500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School 3\Desktop\Фотогалерея\brain ring 16 03 2012\DSC_48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7725" y="1677988"/>
            <a:ext cx="7488238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1908175" y="981075"/>
            <a:ext cx="50403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600" b="1">
                <a:solidFill>
                  <a:srgbClr val="FF0000"/>
                </a:solidFill>
                <a:latin typeface="Candara" pitchFamily="34" charset="0"/>
              </a:rPr>
              <a:t>ГРА  УНІКУМ</a:t>
            </a:r>
            <a:endParaRPr lang="ru-RU" sz="3600" b="1">
              <a:solidFill>
                <a:srgbClr val="FF00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2316163" y="779463"/>
            <a:ext cx="45720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3479800" algn="l"/>
              </a:tabLst>
            </a:pPr>
            <a:r>
              <a:rPr lang="uk-UA" sz="3200" b="1" i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2016р.</a:t>
            </a:r>
            <a:r>
              <a:rPr lang="uk-UA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tabLst>
                <a:tab pos="3479800" algn="l"/>
              </a:tabLst>
            </a:pPr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Parade of European Languages</a:t>
            </a:r>
            <a:endParaRPr lang="uk-UA" sz="32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school3.com.ua/userfiles/image/news/photoimg_326392715.jpg"/>
          <p:cNvPicPr/>
          <p:nvPr/>
        </p:nvPicPr>
        <p:blipFill>
          <a:blip r:embed="rId2"/>
          <a:srcRect b="18100"/>
          <a:stretch>
            <a:fillRect/>
          </a:stretch>
        </p:blipFill>
        <p:spPr bwMode="auto">
          <a:xfrm>
            <a:off x="0" y="2328863"/>
            <a:ext cx="4356100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http://school3.com.ua/userfiles/image/news/mova1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3141663"/>
            <a:ext cx="4787900" cy="309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"/>
          <p:cNvSpPr txBox="1">
            <a:spLocks noChangeArrowheads="1"/>
          </p:cNvSpPr>
          <p:nvPr/>
        </p:nvSpPr>
        <p:spPr bwMode="auto">
          <a:xfrm>
            <a:off x="2195513" y="765175"/>
            <a:ext cx="42497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200" b="1" i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2016 </a:t>
            </a:r>
            <a:r>
              <a:rPr lang="uk-UA" sz="3200" b="1" i="1" u="sng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р.</a:t>
            </a:r>
            <a:endParaRPr lang="en-US" sz="3200" b="1" i="1" u="sng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CHRISTMAS  STORY</a:t>
            </a:r>
            <a:endParaRPr lang="ru-RU" sz="32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C:\Users\School 3\Desktop\Фотогалерея\слайдшоу\DSC_9966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2133600"/>
            <a:ext cx="7624762" cy="507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905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dirty="0" smtClean="0">
                <a:solidFill>
                  <a:srgbClr val="C00000"/>
                </a:solidFill>
              </a:rPr>
              <a:t>    </a:t>
            </a:r>
            <a:r>
              <a:rPr lang="uk-UA" sz="40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РОБОТА З ОБДАРОВАНИМИ ДІТЬМИ:</a:t>
            </a:r>
            <a:endParaRPr lang="uk-UA" sz="4000" b="1" i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0" y="1340768"/>
          <a:ext cx="9144000" cy="5517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9155" name="Picture 6" descr="https://pp.vk.me/c629424/v629424413/1851/ElYp6eLl3sQ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0825" y="1412875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8" descr="https://pp.vk.me/c633328/v633328828/32b93/mPlPxbzvcZI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950" y="4941888"/>
            <a:ext cx="2928938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10" descr="https://pp.vk.me/c631317/v631317702/1fa4a/easKnjI7nbI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55875" y="2636838"/>
            <a:ext cx="1524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2" descr="Image result for іноземні мови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24750" y="5761038"/>
            <a:ext cx="1647825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35375" y="1862138"/>
            <a:ext cx="1730375" cy="2306637"/>
          </a:xfrm>
        </p:spPr>
      </p:pic>
      <p:sp>
        <p:nvSpPr>
          <p:cNvPr id="50178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b="1" smtClean="0">
                <a:solidFill>
                  <a:srgbClr val="C00000"/>
                </a:solidFill>
              </a:rPr>
              <a:t>НАГОРОДИ</a:t>
            </a:r>
            <a:endParaRPr lang="ru-RU" b="1" smtClean="0">
              <a:solidFill>
                <a:srgbClr val="C00000"/>
              </a:solidFill>
            </a:endParaRPr>
          </a:p>
        </p:txBody>
      </p:sp>
      <p:pic>
        <p:nvPicPr>
          <p:cNvPr id="50179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4411663"/>
            <a:ext cx="1735137" cy="231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880933">
            <a:off x="1403350" y="1673225"/>
            <a:ext cx="1793875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848524">
            <a:off x="6835775" y="4329113"/>
            <a:ext cx="1739900" cy="231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830928">
            <a:off x="611188" y="4319588"/>
            <a:ext cx="1892300" cy="252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Рисунок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077551">
            <a:off x="5827713" y="1825625"/>
            <a:ext cx="1730375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0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-59961" y="35060"/>
          <a:ext cx="9144000" cy="6822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130" name="Picture 2" descr="Image result for іноземні мови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92950" y="5430838"/>
            <a:ext cx="2159000" cy="142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2BDE25-FE61-4BDE-93F7-B3826ECA3E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212BDE25-FE61-4BDE-93F7-B3826ECA3E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3E7B0AA-8620-494F-B29D-0095336BE3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E3E7B0AA-8620-494F-B29D-0095336BE3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7869DFC-14FB-4E68-901F-272349E06B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B7869DFC-14FB-4E68-901F-272349E06B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CAE4EE5-7222-4E35-8EF3-C9964A2B7A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7CAE4EE5-7222-4E35-8EF3-C9964A2B7A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DA4ED89-FDD2-4747-9CD3-F7A654ED5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CDA4ED89-FDD2-4747-9CD3-F7A654ED5D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08F0AF9-95A0-4229-82C1-1A885BBAAC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F08F0AF9-95A0-4229-82C1-1A885BBAAC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lvlAtOnc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6082" name="Picture 2" descr="Image result for іноземні мови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51725" y="5721350"/>
            <a:ext cx="1703388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C717FA-4F1E-4366-95E3-8BDC53058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11C717FA-4F1E-4366-95E3-8BDC53058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11C717FA-4F1E-4366-95E3-8BDC53058E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877661-97AA-468D-9D25-F0140FED9C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63877661-97AA-468D-9D25-F0140FED9C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graphicEl>
                                              <a:dgm id="{63877661-97AA-468D-9D25-F0140FED9C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2242C1-76A2-4212-8265-5F4C52BA1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BB2242C1-76A2-4212-8265-5F4C52BA1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BB2242C1-76A2-4212-8265-5F4C52BA1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22A554-1C5E-4E7C-BA50-A04B5A28F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8D22A554-1C5E-4E7C-BA50-A04B5A28F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graphicEl>
                                              <a:dgm id="{8D22A554-1C5E-4E7C-BA50-A04B5A28F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DACE11-BBB7-4040-BAB0-CC30970E9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A0DACE11-BBB7-4040-BAB0-CC30970E9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A0DACE11-BBB7-4040-BAB0-CC30970E9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F1C51A-D630-4971-BDBC-D2C7ED9014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ECF1C51A-D630-4971-BDBC-D2C7ED9014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ECF1C51A-D630-4971-BDBC-D2C7ED9014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C11366-AC97-4849-8A67-7A1B122D2A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79C11366-AC97-4849-8A67-7A1B122D2A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79C11366-AC97-4849-8A67-7A1B122D2A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580063" y="4149725"/>
            <a:ext cx="3454400" cy="2590800"/>
          </a:xfrm>
        </p:spPr>
      </p:pic>
      <p:sp>
        <p:nvSpPr>
          <p:cNvPr id="47106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>
                <a:solidFill>
                  <a:srgbClr val="C00000"/>
                </a:solidFill>
              </a:rPr>
              <a:t>СЕМІНАРИ * ТРЕНІНГИ</a:t>
            </a:r>
            <a:endParaRPr lang="ru-RU" smtClean="0">
              <a:solidFill>
                <a:srgbClr val="C00000"/>
              </a:solidFill>
            </a:endParaRPr>
          </a:p>
        </p:txBody>
      </p:sp>
      <p:pic>
        <p:nvPicPr>
          <p:cNvPr id="47107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2924175"/>
            <a:ext cx="2808288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1624013"/>
            <a:ext cx="3384550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2" descr="Результат пошуку зображень за запитом &quot;reading strategies ad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1500" y="1624013"/>
            <a:ext cx="1441450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Рисунок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79688" y="2162175"/>
            <a:ext cx="3024187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14613" y="4365625"/>
            <a:ext cx="3024187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188640"/>
          <a:ext cx="8964488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9938" name="Picture 2" descr="Image result for іноземні мови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1588" y="5784850"/>
            <a:ext cx="1620838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ECDFC1-3934-4B22-867A-F8900E68C3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F69DB4-1929-4CE8-8ADC-1A62C14534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4A062EA-CC43-4C58-BB32-C73FC7F47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BE6CAC-380C-404F-9D3D-A65599CEE0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50AACEE-D9AF-46D2-BE1D-42BEE964A0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C43C7CC-5A1A-4ECC-B4F1-B2C28153C1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4A69953-B4B4-4F02-9E02-7E71049B5B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5243550-6A11-4FA5-B6FF-A0EFFB9913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784648-C7E4-404F-A73B-4DAF7DE83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88BD61-B9BC-4FE7-B20B-D1355D20B1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417E2E2-B450-42D4-968B-C9D8267DA8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575" y="765175"/>
            <a:ext cx="8542338" cy="2357438"/>
          </a:xfrm>
        </p:spPr>
        <p:txBody>
          <a:bodyPr/>
          <a:lstStyle/>
          <a:p>
            <a:pPr marL="0" indent="0" algn="ctr" eaLnBrk="1" hangingPunct="1">
              <a:buFont typeface="Symbol" pitchFamily="18" charset="2"/>
              <a:buNone/>
              <a:tabLst>
                <a:tab pos="2019300" algn="l"/>
              </a:tabLst>
            </a:pPr>
            <a:r>
              <a:rPr lang="uk-UA" sz="3200" b="1" i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2012р.</a:t>
            </a:r>
          </a:p>
          <a:p>
            <a:pPr marL="0" indent="0" algn="ctr" eaLnBrk="1" hangingPunct="1">
              <a:buFont typeface="Symbol" pitchFamily="18" charset="2"/>
              <a:buNone/>
              <a:tabLst>
                <a:tab pos="2019300" algn="l"/>
              </a:tabLst>
            </a:pPr>
            <a:r>
              <a:rPr lang="uk-UA" sz="32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Збірник текстів та вправ </a:t>
            </a:r>
          </a:p>
          <a:p>
            <a:pPr marL="0" indent="0" algn="ctr" eaLnBrk="1" hangingPunct="1">
              <a:buFont typeface="Symbol" pitchFamily="18" charset="2"/>
              <a:buNone/>
              <a:tabLst>
                <a:tab pos="2019300" algn="l"/>
              </a:tabLst>
            </a:pPr>
            <a:r>
              <a:rPr lang="uk-UA" sz="32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Spot on Ukraine</a:t>
            </a:r>
            <a:r>
              <a:rPr lang="ru-RU" sz="32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uk-UA" sz="3200" smtClean="0">
              <a:solidFill>
                <a:srgbClr val="1B4171"/>
              </a:solidFill>
            </a:endParaRPr>
          </a:p>
        </p:txBody>
      </p:sp>
      <p:grpSp>
        <p:nvGrpSpPr>
          <p:cNvPr id="41986" name="Группа 8"/>
          <p:cNvGrpSpPr>
            <a:grpSpLocks/>
          </p:cNvGrpSpPr>
          <p:nvPr/>
        </p:nvGrpSpPr>
        <p:grpSpPr bwMode="auto">
          <a:xfrm>
            <a:off x="179388" y="2219325"/>
            <a:ext cx="8829675" cy="4594225"/>
            <a:chOff x="1135151" y="-1500275"/>
            <a:chExt cx="55836718" cy="15476667"/>
          </a:xfrm>
        </p:grpSpPr>
        <p:pic>
          <p:nvPicPr>
            <p:cNvPr id="41991" name="Picture 3" descr="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402026" y="-1240279"/>
              <a:ext cx="7569843" cy="35389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2" name="Picture 2" descr="kak-vylechit-gemmoroy-kirpichami-s-chesnoko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279583" y="5180251"/>
              <a:ext cx="7740915" cy="483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993" name="Picture 1" descr="76795019-223x300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020498" y="7548675"/>
              <a:ext cx="7285567" cy="6427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994" name="Rectangle 4"/>
            <p:cNvSpPr>
              <a:spLocks noChangeArrowheads="1"/>
            </p:cNvSpPr>
            <p:nvPr/>
          </p:nvSpPr>
          <p:spPr bwMode="auto">
            <a:xfrm>
              <a:off x="1135151" y="-1500275"/>
              <a:ext cx="6233305" cy="3525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1100">
                  <a:latin typeface="Candara" pitchFamily="34" charset="0"/>
                  <a:cs typeface="Times New Roman" pitchFamily="18" charset="0"/>
                </a:rPr>
                <a:t>1.Lead-in</a:t>
              </a:r>
              <a:endParaRPr lang="ru-RU" sz="1100">
                <a:latin typeface="Candara" pitchFamily="34" charset="0"/>
              </a:endParaRPr>
            </a:p>
            <a:p>
              <a:pPr eaLnBrk="0" hangingPunct="0"/>
              <a:r>
                <a:rPr lang="en-US" sz="1100">
                  <a:latin typeface="Candara" pitchFamily="34" charset="0"/>
                  <a:cs typeface="Times New Roman" pitchFamily="18" charset="0"/>
                </a:rPr>
                <a:t>a )Is health one of the main values?</a:t>
              </a:r>
              <a:endParaRPr lang="ru-RU" sz="1100">
                <a:latin typeface="Candara" pitchFamily="34" charset="0"/>
              </a:endParaRPr>
            </a:p>
            <a:p>
              <a:pPr eaLnBrk="0" hangingPunct="0"/>
              <a:r>
                <a:rPr lang="en-US" sz="1100">
                  <a:latin typeface="Candara" pitchFamily="34" charset="0"/>
                  <a:cs typeface="Times New Roman" pitchFamily="18" charset="0"/>
                </a:rPr>
                <a:t>b )Do you often get ill?</a:t>
              </a:r>
              <a:endParaRPr lang="ru-RU" sz="1100">
                <a:latin typeface="Candara" pitchFamily="34" charset="0"/>
              </a:endParaRPr>
            </a:p>
            <a:p>
              <a:pPr eaLnBrk="0" hangingPunct="0"/>
              <a:r>
                <a:rPr lang="en-US" sz="1100">
                  <a:latin typeface="Candara" pitchFamily="34" charset="0"/>
                  <a:cs typeface="Times New Roman" pitchFamily="18" charset="0"/>
                </a:rPr>
                <a:t>c )What must one do to keep fit?</a:t>
              </a:r>
              <a:endParaRPr lang="ru-RU" sz="1100">
                <a:latin typeface="Candara" pitchFamily="34" charset="0"/>
              </a:endParaRPr>
            </a:p>
            <a:p>
              <a:pPr eaLnBrk="0" hangingPunct="0"/>
              <a:endParaRPr lang="ru-RU">
                <a:latin typeface="Candara" pitchFamily="34" charset="0"/>
              </a:endParaRPr>
            </a:p>
          </p:txBody>
        </p:sp>
        <p:sp>
          <p:nvSpPr>
            <p:cNvPr id="41995" name="Rectangle 5"/>
            <p:cNvSpPr>
              <a:spLocks noChangeArrowheads="1"/>
            </p:cNvSpPr>
            <p:nvPr/>
          </p:nvSpPr>
          <p:spPr bwMode="auto">
            <a:xfrm>
              <a:off x="1135151" y="2024940"/>
              <a:ext cx="19190391" cy="3006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1400">
                  <a:latin typeface="Candara" pitchFamily="34" charset="0"/>
                  <a:cs typeface="Times New Roman" pitchFamily="18" charset="0"/>
                </a:rPr>
                <a:t>2.Read the text and mark the statements (1-10) as T (true) or F (false) according to the text.</a:t>
              </a:r>
              <a:endParaRPr lang="ru-RU" sz="1400">
                <a:latin typeface="Candara" pitchFamily="34" charset="0"/>
              </a:endParaRPr>
            </a:p>
            <a:p>
              <a:pPr eaLnBrk="0" hangingPunct="0"/>
              <a:r>
                <a:rPr lang="en-US" sz="2000" b="1">
                  <a:latin typeface="Candara" pitchFamily="34" charset="0"/>
                  <a:cs typeface="Times New Roman" pitchFamily="18" charset="0"/>
                </a:rPr>
                <a:t>                                           </a:t>
              </a:r>
              <a:endParaRPr lang="ru-RU" sz="800">
                <a:latin typeface="Candara" pitchFamily="34" charset="0"/>
              </a:endParaRPr>
            </a:p>
            <a:p>
              <a:pPr eaLnBrk="0" hangingPunct="0"/>
              <a:endParaRPr lang="ru-RU">
                <a:latin typeface="Candara" pitchFamily="34" charset="0"/>
              </a:endParaRPr>
            </a:p>
          </p:txBody>
        </p:sp>
        <p:sp>
          <p:nvSpPr>
            <p:cNvPr id="41996" name="Rectangle 7"/>
            <p:cNvSpPr>
              <a:spLocks noChangeArrowheads="1"/>
            </p:cNvSpPr>
            <p:nvPr/>
          </p:nvSpPr>
          <p:spPr bwMode="auto">
            <a:xfrm>
              <a:off x="1135151" y="2570358"/>
              <a:ext cx="49722581" cy="9746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1100">
                  <a:latin typeface="Candara" pitchFamily="34" charset="0"/>
                  <a:cs typeface="Times New Roman" pitchFamily="18" charset="0"/>
                </a:rPr>
                <a:t>Don`t forget to consult a doctor before trying any home remedies!</a:t>
              </a:r>
              <a:endParaRPr lang="ru-RU" sz="1100">
                <a:latin typeface="Candara" pitchFamily="34" charset="0"/>
              </a:endParaRPr>
            </a:p>
            <a:p>
              <a:pPr eaLnBrk="0" hangingPunct="0">
                <a:buFontTx/>
                <a:buAutoNum type="arabicPeriod"/>
              </a:pPr>
              <a:r>
                <a:rPr lang="en-US" sz="1100">
                  <a:latin typeface="Candara" pitchFamily="34" charset="0"/>
                  <a:cs typeface="Times New Roman" pitchFamily="18" charset="0"/>
                </a:rPr>
                <a:t>The advance of medical knowledge is the least helpful to mankind.</a:t>
              </a:r>
              <a:endParaRPr lang="uk-UA" sz="1100">
                <a:latin typeface="Candara" pitchFamily="34" charset="0"/>
                <a:cs typeface="Times New Roman" pitchFamily="18" charset="0"/>
              </a:endParaRPr>
            </a:p>
            <a:p>
              <a:pPr eaLnBrk="0" hangingPunct="0">
                <a:buFontTx/>
                <a:buAutoNum type="arabicPeriod"/>
              </a:pPr>
              <a:r>
                <a:rPr lang="en-US" sz="1100">
                  <a:latin typeface="Candara" pitchFamily="34" charset="0"/>
                  <a:cs typeface="Times New Roman" pitchFamily="18" charset="0"/>
                </a:rPr>
                <a:t>The common aspirin has failed to be of great benefit for millions of people.</a:t>
              </a:r>
              <a:endParaRPr lang="uk-UA" sz="1100">
                <a:latin typeface="Candara" pitchFamily="34" charset="0"/>
                <a:cs typeface="Times New Roman" pitchFamily="18" charset="0"/>
              </a:endParaRPr>
            </a:p>
            <a:p>
              <a:pPr eaLnBrk="0" hangingPunct="0">
                <a:buFontTx/>
                <a:buAutoNum type="arabicPeriod"/>
              </a:pPr>
              <a:r>
                <a:rPr lang="en-US" sz="1100">
                  <a:latin typeface="Candara" pitchFamily="34" charset="0"/>
                  <a:cs typeface="Times New Roman" pitchFamily="18" charset="0"/>
                </a:rPr>
                <a:t>Drugs can be both useful and harmful.</a:t>
              </a:r>
              <a:endParaRPr lang="uk-UA" sz="1100">
                <a:latin typeface="Candara" pitchFamily="34" charset="0"/>
                <a:cs typeface="Times New Roman" pitchFamily="18" charset="0"/>
              </a:endParaRPr>
            </a:p>
            <a:p>
              <a:pPr eaLnBrk="0" hangingPunct="0">
                <a:buFontTx/>
                <a:buAutoNum type="arabicPeriod"/>
              </a:pPr>
              <a:r>
                <a:rPr lang="en-US" sz="1100">
                  <a:latin typeface="Candara" pitchFamily="34" charset="0"/>
                  <a:cs typeface="Times New Roman" pitchFamily="18" charset="0"/>
                </a:rPr>
                <a:t>Natural healing must be taken into consideration.</a:t>
              </a:r>
              <a:endParaRPr lang="uk-UA" sz="1100">
                <a:latin typeface="Candara" pitchFamily="34" charset="0"/>
                <a:cs typeface="Times New Roman" pitchFamily="18" charset="0"/>
              </a:endParaRPr>
            </a:p>
            <a:p>
              <a:pPr eaLnBrk="0" hangingPunct="0">
                <a:buFontTx/>
                <a:buAutoNum type="arabicPeriod"/>
              </a:pPr>
              <a:r>
                <a:rPr lang="en-US" sz="1100">
                  <a:latin typeface="Candara" pitchFamily="34" charset="0"/>
                  <a:cs typeface="Times New Roman" pitchFamily="18" charset="0"/>
                </a:rPr>
                <a:t>Good mood makes one’s immune system stronger.</a:t>
              </a:r>
              <a:endParaRPr lang="uk-UA" sz="1100">
                <a:latin typeface="Candara" pitchFamily="34" charset="0"/>
                <a:cs typeface="Times New Roman" pitchFamily="18" charset="0"/>
              </a:endParaRPr>
            </a:p>
            <a:p>
              <a:pPr eaLnBrk="0" hangingPunct="0">
                <a:buFontTx/>
                <a:buAutoNum type="arabicPeriod"/>
              </a:pPr>
              <a:r>
                <a:rPr lang="en-US" sz="1100">
                  <a:latin typeface="Candara" pitchFamily="34" charset="0"/>
                  <a:cs typeface="Times New Roman" pitchFamily="18" charset="0"/>
                </a:rPr>
                <a:t>Diets never influence our health.</a:t>
              </a:r>
              <a:endParaRPr lang="uk-UA" sz="1100">
                <a:latin typeface="Candara" pitchFamily="34" charset="0"/>
                <a:cs typeface="Times New Roman" pitchFamily="18" charset="0"/>
              </a:endParaRPr>
            </a:p>
            <a:p>
              <a:pPr eaLnBrk="0" hangingPunct="0">
                <a:buFontTx/>
                <a:buAutoNum type="arabicPeriod"/>
              </a:pPr>
              <a:r>
                <a:rPr lang="en-US" sz="1100">
                  <a:latin typeface="Candara" pitchFamily="34" charset="0"/>
                  <a:cs typeface="Times New Roman" pitchFamily="18" charset="0"/>
                </a:rPr>
                <a:t>Nobody combines traditional medicine with approved herbal remedies.</a:t>
              </a:r>
              <a:endParaRPr lang="uk-UA" sz="1100">
                <a:latin typeface="Candara" pitchFamily="34" charset="0"/>
                <a:cs typeface="Times New Roman" pitchFamily="18" charset="0"/>
              </a:endParaRPr>
            </a:p>
            <a:p>
              <a:pPr eaLnBrk="0" hangingPunct="0">
                <a:buFontTx/>
                <a:buAutoNum type="arabicPeriod"/>
              </a:pPr>
              <a:r>
                <a:rPr lang="en-US" sz="1100">
                  <a:latin typeface="Candara" pitchFamily="34" charset="0"/>
                  <a:cs typeface="Times New Roman" pitchFamily="18" charset="0"/>
                </a:rPr>
                <a:t>The text presents all traditional Ukrainian remedies.</a:t>
              </a:r>
              <a:endParaRPr lang="uk-UA" sz="1100">
                <a:latin typeface="Candara" pitchFamily="34" charset="0"/>
                <a:cs typeface="Times New Roman" pitchFamily="18" charset="0"/>
              </a:endParaRPr>
            </a:p>
            <a:p>
              <a:pPr eaLnBrk="0" hangingPunct="0">
                <a:buFontTx/>
                <a:buAutoNum type="arabicPeriod"/>
              </a:pPr>
              <a:r>
                <a:rPr lang="en-US" sz="1100">
                  <a:latin typeface="Candara" pitchFamily="34" charset="0"/>
                  <a:cs typeface="Times New Roman" pitchFamily="18" charset="0"/>
                </a:rPr>
                <a:t>The mixture of milk and onion must be drunk quickly before going to bed and in the morning.</a:t>
              </a:r>
              <a:endParaRPr lang="uk-UA" sz="1100">
                <a:latin typeface="Candara" pitchFamily="34" charset="0"/>
                <a:cs typeface="Times New Roman" pitchFamily="18" charset="0"/>
              </a:endParaRPr>
            </a:p>
            <a:p>
              <a:pPr eaLnBrk="0" hangingPunct="0">
                <a:buFontTx/>
                <a:buAutoNum type="arabicPeriod"/>
              </a:pPr>
              <a:r>
                <a:rPr lang="en-US" sz="1100">
                  <a:latin typeface="Candara" pitchFamily="34" charset="0"/>
                  <a:cs typeface="Times New Roman" pitchFamily="18" charset="0"/>
                </a:rPr>
                <a:t>The last remedy described in the text takes more than an hour to be prepared.</a:t>
              </a:r>
              <a:endParaRPr lang="ru-RU" sz="1100">
                <a:latin typeface="Candara" pitchFamily="34" charset="0"/>
              </a:endParaRPr>
            </a:p>
            <a:p>
              <a:pPr eaLnBrk="0" hangingPunct="0"/>
              <a:endParaRPr lang="uk-UA" sz="1400">
                <a:latin typeface="Candara" pitchFamily="34" charset="0"/>
                <a:cs typeface="Times New Roman" pitchFamily="18" charset="0"/>
              </a:endParaRPr>
            </a:p>
            <a:p>
              <a:pPr eaLnBrk="0" hangingPunct="0"/>
              <a:r>
                <a:rPr lang="en-US" sz="1400">
                  <a:latin typeface="Candara" pitchFamily="34" charset="0"/>
                  <a:cs typeface="Times New Roman" pitchFamily="18" charset="0"/>
                </a:rPr>
                <a:t>3.Speaking:</a:t>
              </a:r>
              <a:endParaRPr lang="ru-RU" sz="1400">
                <a:latin typeface="Candara" pitchFamily="34" charset="0"/>
              </a:endParaRPr>
            </a:p>
            <a:p>
              <a:pPr eaLnBrk="0" hangingPunct="0"/>
              <a:r>
                <a:rPr lang="en-US" sz="1100">
                  <a:latin typeface="Candara" pitchFamily="34" charset="0"/>
                  <a:cs typeface="Times New Roman" pitchFamily="18" charset="0"/>
                </a:rPr>
                <a:t>a) Do you trust traditional medicine? Explain your answer.</a:t>
              </a:r>
              <a:endParaRPr lang="ru-RU" sz="1100">
                <a:latin typeface="Candara" pitchFamily="34" charset="0"/>
              </a:endParaRPr>
            </a:p>
            <a:p>
              <a:pPr eaLnBrk="0" hangingPunct="0"/>
              <a:r>
                <a:rPr lang="en-US" sz="1100">
                  <a:latin typeface="Candara" pitchFamily="34" charset="0"/>
                  <a:cs typeface="Times New Roman" pitchFamily="18" charset="0"/>
                </a:rPr>
                <a:t>b) What do you know about remedies?</a:t>
              </a:r>
              <a:endParaRPr lang="ru-RU" sz="1100">
                <a:latin typeface="Candara" pitchFamily="34" charset="0"/>
              </a:endParaRPr>
            </a:p>
            <a:p>
              <a:pPr eaLnBrk="0" hangingPunct="0"/>
              <a:r>
                <a:rPr lang="en-US" sz="1100">
                  <a:latin typeface="Candara" pitchFamily="34" charset="0"/>
                  <a:cs typeface="Times New Roman" pitchFamily="18" charset="0"/>
                </a:rPr>
                <a:t>c) Remedies have become more and more popular lately. Do you think them to be as useful as they are being proved now?</a:t>
              </a:r>
              <a:endParaRPr lang="ru-RU" sz="1100">
                <a:latin typeface="Candara" pitchFamily="34" charset="0"/>
              </a:endParaRPr>
            </a:p>
          </p:txBody>
        </p:sp>
      </p:grpSp>
      <p:sp>
        <p:nvSpPr>
          <p:cNvPr id="41987" name="AutoShape 2" descr="https://mail.google.com/mail/u/0/?ui=2&amp;ik=2309301fff&amp;view=fimg&amp;th=15a3bd5845ea355c&amp;attid=0.1.1&amp;disp=emb&amp;attbid=ANGjdJ_Dg5GvoZ92Mq2CuP18CJNApNiEbOffvZRX4vMVUdnl9h2DH1Pu9l1kzjEJFUuv9VNt8u3D1EeMKKiRjrgftqmZgYZqDHwgADbVPVguy_L8FjEyPI7T0r2ZlDs&amp;sz=s0-l75-ft&amp;ats=1487062549494&amp;rm=15a3bd5845ea355c&amp;zw&amp;atsh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ndara" pitchFamily="34" charset="0"/>
            </a:endParaRPr>
          </a:p>
        </p:txBody>
      </p:sp>
      <p:sp>
        <p:nvSpPr>
          <p:cNvPr id="41988" name="AutoShape 4" descr="https://mail.google.com/mail/u/0/?ui=2&amp;ik=2309301fff&amp;view=fimg&amp;th=15a3bd5845ea355c&amp;attid=0.1.1&amp;disp=emb&amp;attbid=ANGjdJ_Dg5GvoZ92Mq2CuP18CJNApNiEbOffvZRX4vMVUdnl9h2DH1Pu9l1kzjEJFUuv9VNt8u3D1EeMKKiRjrgftqmZgYZqDHwgADbVPVguy_L8FjEyPI7T0r2ZlDs&amp;sz=s0-l75-ft&amp;ats=1487062549494&amp;rm=15a3bd5845ea355c&amp;zw&amp;atsh=1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ndara" pitchFamily="34" charset="0"/>
            </a:endParaRPr>
          </a:p>
        </p:txBody>
      </p:sp>
      <p:sp>
        <p:nvSpPr>
          <p:cNvPr id="41989" name="AutoShape 6" descr="https://mail.google.com/mail/u/0/?ui=2&amp;ik=2309301fff&amp;view=fimg&amp;th=15a3bd5845ea355c&amp;attid=0.1.1&amp;disp=emb&amp;attbid=ANGjdJ_Dg5GvoZ92Mq2CuP18CJNApNiEbOffvZRX4vMVUdnl9h2DH1Pu9l1kzjEJFUuv9VNt8u3D1EeMKKiRjrgftqmZgYZqDHwgADbVPVguy_L8FjEyPI7T0r2ZlDs&amp;sz=s0-l75-ft&amp;ats=1487062549494&amp;rm=15a3bd5845ea355c&amp;zw&amp;atsh=1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ndara" pitchFamily="34" charset="0"/>
            </a:endParaRPr>
          </a:p>
        </p:txBody>
      </p:sp>
      <p:pic>
        <p:nvPicPr>
          <p:cNvPr id="41990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75463" y="501650"/>
            <a:ext cx="2133600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96863"/>
            <a:ext cx="8229600" cy="1252537"/>
          </a:xfrm>
        </p:spPr>
        <p:txBody>
          <a:bodyPr/>
          <a:lstStyle/>
          <a:p>
            <a:pPr eaLnBrk="1" hangingPunct="1"/>
            <a:r>
              <a:rPr lang="uk-UA" sz="4000" b="1" smtClean="0">
                <a:solidFill>
                  <a:srgbClr val="FF0000"/>
                </a:solidFill>
              </a:rPr>
              <a:t>Концепція  модернізації  освіти</a:t>
            </a:r>
            <a:r>
              <a:rPr lang="en-US" sz="4000" b="1" smtClean="0">
                <a:solidFill>
                  <a:srgbClr val="FF0000"/>
                </a:solidFill>
              </a:rPr>
              <a:t> </a:t>
            </a:r>
            <a:r>
              <a:rPr lang="uk-UA" sz="4000" b="1" smtClean="0">
                <a:solidFill>
                  <a:srgbClr val="FF0000"/>
                </a:solidFill>
              </a:rPr>
              <a:t>в Україні</a:t>
            </a:r>
            <a:endParaRPr lang="ru-RU" sz="4000" b="1" smtClean="0">
              <a:solidFill>
                <a:srgbClr val="FF0000"/>
              </a:solidFill>
            </a:endParaRPr>
          </a:p>
        </p:txBody>
      </p:sp>
      <p:sp>
        <p:nvSpPr>
          <p:cNvPr id="19458" name="Rectangle 5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7553" tIns="0" bIns="0" anchor="ctr">
            <a:spAutoFit/>
          </a:bodyPr>
          <a:lstStyle/>
          <a:p>
            <a:pPr>
              <a:buFontTx/>
              <a:buChar char="•"/>
            </a:pPr>
            <a:endParaRPr lang="uk-UA"/>
          </a:p>
        </p:txBody>
      </p:sp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7553" tIns="0" bIns="0" anchor="ctr">
            <a:spAutoFit/>
          </a:bodyPr>
          <a:lstStyle/>
          <a:p>
            <a:pPr>
              <a:buFontTx/>
              <a:buChar char="•"/>
            </a:pPr>
            <a:endParaRPr lang="uk-UA"/>
          </a:p>
        </p:txBody>
      </p:sp>
      <p:sp>
        <p:nvSpPr>
          <p:cNvPr id="19460" name="Rectangle 7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7553" tIns="0" bIns="0" anchor="ctr">
            <a:spAutoFit/>
          </a:bodyPr>
          <a:lstStyle/>
          <a:p>
            <a:pPr>
              <a:buFontTx/>
              <a:buChar char="•"/>
            </a:pPr>
            <a:endParaRPr lang="uk-UA"/>
          </a:p>
        </p:txBody>
      </p:sp>
      <p:sp>
        <p:nvSpPr>
          <p:cNvPr id="19461" name="Rectangle 8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7553" tIns="0" bIns="0" anchor="ctr">
            <a:spAutoFit/>
          </a:bodyPr>
          <a:lstStyle/>
          <a:p>
            <a:pPr>
              <a:buFontTx/>
              <a:buChar char="•"/>
            </a:pPr>
            <a:endParaRPr lang="uk-UA"/>
          </a:p>
        </p:txBody>
      </p:sp>
      <p:sp>
        <p:nvSpPr>
          <p:cNvPr id="19462" name="Rectangle 9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47553" tIns="0" bIns="0" anchor="ctr">
            <a:spAutoFit/>
          </a:bodyPr>
          <a:lstStyle/>
          <a:p>
            <a:pPr>
              <a:buFontTx/>
              <a:buChar char="•"/>
            </a:pPr>
            <a:endParaRPr lang="uk-UA"/>
          </a:p>
        </p:txBody>
      </p:sp>
      <p:sp>
        <p:nvSpPr>
          <p:cNvPr id="19463" name="Rectangle 13"/>
          <p:cNvSpPr>
            <a:spLocks noChangeArrowheads="1"/>
          </p:cNvSpPr>
          <p:nvPr/>
        </p:nvSpPr>
        <p:spPr bwMode="auto">
          <a:xfrm>
            <a:off x="2411413" y="4652963"/>
            <a:ext cx="5854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uk-UA">
              <a:latin typeface="Candara" pitchFamily="34" charset="0"/>
            </a:endParaRPr>
          </a:p>
        </p:txBody>
      </p:sp>
      <p:sp>
        <p:nvSpPr>
          <p:cNvPr id="19464" name="AutoShape 36"/>
          <p:cNvSpPr>
            <a:spLocks noChangeArrowheads="1"/>
          </p:cNvSpPr>
          <p:nvPr/>
        </p:nvSpPr>
        <p:spPr bwMode="auto">
          <a:xfrm>
            <a:off x="323850" y="2997200"/>
            <a:ext cx="6911975" cy="3095625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uk-UA" sz="2000" i="1" noProof="1">
                <a:solidFill>
                  <a:srgbClr val="660066"/>
                </a:solidFill>
                <a:latin typeface="Calibri" pitchFamily="34" charset="0"/>
              </a:rPr>
              <a:t>   </a:t>
            </a:r>
            <a:r>
              <a:rPr lang="uk-UA" sz="2400" b="1" i="1">
                <a:solidFill>
                  <a:srgbClr val="00B0F0"/>
                </a:solidFill>
                <a:latin typeface="Calibri" pitchFamily="34" charset="0"/>
              </a:rPr>
              <a:t>Ф</a:t>
            </a:r>
            <a:r>
              <a:rPr lang="uk-UA" sz="2400" b="1" i="1" noProof="1">
                <a:solidFill>
                  <a:srgbClr val="00B0F0"/>
                </a:solidFill>
                <a:latin typeface="Calibri" pitchFamily="34" charset="0"/>
              </a:rPr>
              <a:t>ормування  в  учнів  комунікативної  компетенції</a:t>
            </a:r>
            <a:r>
              <a:rPr lang="uk-UA" sz="2400" b="1" i="1">
                <a:solidFill>
                  <a:srgbClr val="00B0F0"/>
                </a:solidFill>
                <a:latin typeface="Calibri" pitchFamily="34" charset="0"/>
              </a:rPr>
              <a:t>,  що  означає  оволодіння  мовою  як  засобом  спілкування  в  межах  визначених  комунікативних  сфер  і  тематики  ситуативного  мовлення  на  основі  вивченого  мовного  й  мовленнєвого  матеріалу.</a:t>
            </a:r>
            <a:r>
              <a:rPr lang="uk-UA" sz="2400" b="1" i="1" noProof="1">
                <a:solidFill>
                  <a:srgbClr val="00B0F0"/>
                </a:solidFill>
                <a:latin typeface="Calibri" pitchFamily="34" charset="0"/>
              </a:rPr>
              <a:t>  </a:t>
            </a:r>
            <a:endParaRPr lang="ru-RU" sz="2400" b="1" i="1">
              <a:solidFill>
                <a:srgbClr val="00B0F0"/>
              </a:solidFill>
              <a:latin typeface="Calibri" pitchFamily="34" charset="0"/>
            </a:endParaRPr>
          </a:p>
        </p:txBody>
      </p:sp>
      <p:sp>
        <p:nvSpPr>
          <p:cNvPr id="19465" name="Rectangle 37"/>
          <p:cNvSpPr>
            <a:spLocks noChangeArrowheads="1"/>
          </p:cNvSpPr>
          <p:nvPr/>
        </p:nvSpPr>
        <p:spPr bwMode="auto">
          <a:xfrm>
            <a:off x="323850" y="1592263"/>
            <a:ext cx="6696075" cy="609600"/>
          </a:xfrm>
          <a:prstGeom prst="rect">
            <a:avLst/>
          </a:prstGeom>
          <a:solidFill>
            <a:srgbClr val="FFFF00"/>
          </a:solidFill>
          <a:ln w="31750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uk-UA" sz="2400" b="1" i="1">
                <a:solidFill>
                  <a:srgbClr val="000066"/>
                </a:solidFill>
                <a:latin typeface="Calibri" pitchFamily="34" charset="0"/>
              </a:rPr>
              <a:t>Мета  навчання  іноземної  мови</a:t>
            </a:r>
            <a:endParaRPr lang="ru-RU" sz="2400">
              <a:solidFill>
                <a:srgbClr val="000066"/>
              </a:solidFill>
              <a:latin typeface="Candara" pitchFamily="34" charset="0"/>
            </a:endParaRPr>
          </a:p>
        </p:txBody>
      </p:sp>
      <p:sp>
        <p:nvSpPr>
          <p:cNvPr id="19466" name="AutoShape 38"/>
          <p:cNvSpPr>
            <a:spLocks noChangeArrowheads="1"/>
          </p:cNvSpPr>
          <p:nvPr/>
        </p:nvSpPr>
        <p:spPr bwMode="auto">
          <a:xfrm>
            <a:off x="4067175" y="2276475"/>
            <a:ext cx="307975" cy="361950"/>
          </a:xfrm>
          <a:prstGeom prst="downArrow">
            <a:avLst>
              <a:gd name="adj1" fmla="val 40204"/>
              <a:gd name="adj2" fmla="val 39692"/>
            </a:avLst>
          </a:prstGeom>
          <a:solidFill>
            <a:srgbClr val="00B0F0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/>
          <a:lstStyle/>
          <a:p>
            <a:endParaRPr lang="uk-UA">
              <a:latin typeface="Candara" pitchFamily="34" charset="0"/>
            </a:endParaRPr>
          </a:p>
        </p:txBody>
      </p:sp>
      <p:pic>
        <p:nvPicPr>
          <p:cNvPr id="19467" name="Picture 2" descr="Image result for іноземні мов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5825" y="5595938"/>
            <a:ext cx="190817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/>
          <p:cNvSpPr>
            <a:spLocks noChangeArrowheads="1"/>
          </p:cNvSpPr>
          <p:nvPr/>
        </p:nvSpPr>
        <p:spPr bwMode="auto">
          <a:xfrm>
            <a:off x="1476375" y="604838"/>
            <a:ext cx="7343775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Електронний збірник </a:t>
            </a:r>
            <a:endParaRPr lang="ru-RU" sz="320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«Інтелектуальні ігри у позакласній роботі з англійської мови»</a:t>
            </a:r>
            <a:endParaRPr lang="ru-RU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uk-UA" sz="24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endParaRPr lang="ru-RU" sz="240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0" hangingPunct="0"/>
            <a:r>
              <a:rPr lang="ru-RU" sz="2400" b="1">
                <a:solidFill>
                  <a:srgbClr val="17365D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http://school3.com.ua/userfiles/image/news/photoimg_326392715.jpg"/>
          <p:cNvPicPr/>
          <p:nvPr/>
        </p:nvPicPr>
        <p:blipFill>
          <a:blip r:embed="rId3"/>
          <a:srcRect b="18100"/>
          <a:stretch>
            <a:fillRect/>
          </a:stretch>
        </p:blipFill>
        <p:spPr bwMode="auto">
          <a:xfrm>
            <a:off x="393700" y="2362200"/>
            <a:ext cx="3384550" cy="187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http://school3.com.ua/userfiles/image/news/mova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700" y="4581525"/>
            <a:ext cx="3386138" cy="1871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6038" y="2667000"/>
            <a:ext cx="5165725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C:\Users\School 3\Desktop\cтатті\IMG_412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61988"/>
            <a:ext cx="63373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3" descr="C:\Users\School 3\Desktop\cтатті\IMG_412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11688" y="625475"/>
            <a:ext cx="4541837" cy="623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Box 2"/>
          <p:cNvSpPr txBox="1">
            <a:spLocks noChangeArrowheads="1"/>
          </p:cNvSpPr>
          <p:nvPr/>
        </p:nvSpPr>
        <p:spPr bwMode="auto">
          <a:xfrm>
            <a:off x="2146300" y="250825"/>
            <a:ext cx="4611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4000" b="1">
                <a:solidFill>
                  <a:srgbClr val="FF0000"/>
                </a:solidFill>
                <a:latin typeface="Candara" pitchFamily="34" charset="0"/>
              </a:rPr>
              <a:t>ПУБЛІКАЦІЇ В ПРЕСІ</a:t>
            </a:r>
            <a:endParaRPr lang="ru-RU" sz="4000" b="1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51204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63863" y="992188"/>
            <a:ext cx="2760662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9113" y="3113088"/>
            <a:ext cx="2665412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2" descr="C:\Users\School 3\Desktop\Фотогалерея\слайдшоу\DSC_997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67063" y="4903788"/>
            <a:ext cx="2678112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Результат пошуку зображень за запитом &quot;смайлик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4775" y="2763838"/>
            <a:ext cx="3925888" cy="413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6" name="Picture 2" descr="Результат пошуку зображень за запитом &quot;дякую за увагу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146175"/>
            <a:ext cx="4860925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2" descr="Image result for іноземні мов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214938"/>
            <a:ext cx="2486025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uk-UA" altLang="ru-RU" smtClean="0"/>
          </a:p>
        </p:txBody>
      </p:sp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uk-UA" altLang="ru-RU" smtClean="0"/>
          </a:p>
        </p:txBody>
      </p:sp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4211638" y="1700213"/>
            <a:ext cx="3673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 altLang="ru-RU" b="1">
              <a:solidFill>
                <a:schemeClr val="bg1"/>
              </a:solidFill>
              <a:latin typeface="Candara" pitchFamily="34" charset="0"/>
              <a:cs typeface="Arial" charset="0"/>
            </a:endParaRPr>
          </a:p>
        </p:txBody>
      </p:sp>
      <p:pic>
        <p:nvPicPr>
          <p:cNvPr id="20484" name="Picture 5" descr="Запрошенн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00088" y="-819150"/>
            <a:ext cx="10560051" cy="792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779838" y="1700213"/>
            <a:ext cx="4319587" cy="27082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використання іноземної мови як інструменту у діалозі культур і цивілізацій сучасного світу;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     готовність до спілкування в реальних життєвих        ситуаціях;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     досягнення учнями такого рівня комунікативної компетенції, який був би достатнім для здійснення спілкування у певних комунікативних сферах;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      перетворення учня з носія академічних знань у людину соціально активну,компетентну, налаштовану  не лише на розуміння мови, а і на практичне  її використання </a:t>
            </a:r>
            <a:r>
              <a:rPr lang="uk-UA" sz="1400" dirty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3563938" y="1285875"/>
            <a:ext cx="45354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600" b="1">
                <a:solidFill>
                  <a:srgbClr val="C00000"/>
                </a:solidFill>
                <a:latin typeface="Candara" pitchFamily="34" charset="0"/>
              </a:rPr>
              <a:t>Актуальність досвіду</a:t>
            </a:r>
            <a:endParaRPr lang="ru-RU" sz="3600" b="1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20487" name="Picture 2" descr="Image result for іноземні мов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5825" y="5370513"/>
            <a:ext cx="2624138" cy="173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>
                <a:solidFill>
                  <a:srgbClr val="FF0000"/>
                </a:solidFill>
              </a:rPr>
              <a:t>Мої  завдання</a:t>
            </a:r>
            <a:endParaRPr lang="ru-RU" smtClean="0">
              <a:solidFill>
                <a:srgbClr val="FF0000"/>
              </a:solidFill>
            </a:endParaRPr>
          </a:p>
        </p:txBody>
      </p:sp>
      <p:sp>
        <p:nvSpPr>
          <p:cNvPr id="72709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5122863" cy="453072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uk-UA" b="1" smtClean="0">
                <a:solidFill>
                  <a:srgbClr val="C00000"/>
                </a:solidFill>
              </a:rPr>
              <a:t>активізувати  практичні  уміння  і  навички учнів в  усіх  видах  мовленнєвої  діяльності;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uk-UA" b="1" smtClean="0">
                <a:solidFill>
                  <a:srgbClr val="C00000"/>
                </a:solidFill>
              </a:rPr>
              <a:t>розвивати  мовленнєву  культуру,  творчі  здібності,    критичне   мислення;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uk-UA" b="1" smtClean="0">
                <a:solidFill>
                  <a:srgbClr val="C00000"/>
                </a:solidFill>
              </a:rPr>
              <a:t>стимулювати мовленнєву  активність;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uk-UA" b="1" smtClean="0">
                <a:solidFill>
                  <a:srgbClr val="C00000"/>
                </a:solidFill>
              </a:rPr>
              <a:t>формувати  в  учнів  стійку  мотивацію  до  вивчення  англійської  мови.</a:t>
            </a:r>
          </a:p>
          <a:p>
            <a:pPr eaLnBrk="1" hangingPunct="1">
              <a:buFont typeface="Wingdings" pitchFamily="2" charset="2"/>
              <a:buChar char="Ø"/>
            </a:pPr>
            <a:endParaRPr lang="ru-RU" b="1" smtClean="0">
              <a:solidFill>
                <a:srgbClr val="C00000"/>
              </a:solidFill>
            </a:endParaRP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940425" y="1700213"/>
            <a:ext cx="3024188" cy="4430712"/>
          </a:xfrm>
        </p:spPr>
        <p:txBody>
          <a:bodyPr/>
          <a:lstStyle/>
          <a:p>
            <a:pPr eaLnBrk="1" hangingPunct="1"/>
            <a:r>
              <a:rPr lang="uk-UA" sz="4000" smtClean="0">
                <a:solidFill>
                  <a:srgbClr val="FF0000"/>
                </a:solidFill>
              </a:rPr>
              <a:t>Але</a:t>
            </a:r>
          </a:p>
          <a:p>
            <a:pPr eaLnBrk="1" hangingPunct="1"/>
            <a:endParaRPr lang="ru-RU" sz="4000" smtClean="0"/>
          </a:p>
        </p:txBody>
      </p:sp>
      <p:sp>
        <p:nvSpPr>
          <p:cNvPr id="21508" name="Rectangle 12"/>
          <p:cNvSpPr>
            <a:spLocks noChangeArrowheads="1"/>
          </p:cNvSpPr>
          <p:nvPr/>
        </p:nvSpPr>
        <p:spPr bwMode="auto">
          <a:xfrm>
            <a:off x="0" y="814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>
              <a:latin typeface="Candara" pitchFamily="34" charset="0"/>
            </a:endParaRPr>
          </a:p>
        </p:txBody>
      </p:sp>
      <p:sp>
        <p:nvSpPr>
          <p:cNvPr id="21509" name="AutoShape 15"/>
          <p:cNvSpPr>
            <a:spLocks noChangeArrowheads="1"/>
          </p:cNvSpPr>
          <p:nvPr/>
        </p:nvSpPr>
        <p:spPr bwMode="auto">
          <a:xfrm>
            <a:off x="5580063" y="1844675"/>
            <a:ext cx="3563937" cy="3338513"/>
          </a:xfrm>
          <a:prstGeom prst="vertic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uk-UA" sz="2400" b="1" i="1">
                <a:solidFill>
                  <a:srgbClr val="00B0F0"/>
                </a:solidFill>
                <a:latin typeface="Calibri" pitchFamily="34" charset="0"/>
              </a:rPr>
              <a:t>Школу  можна  вдосконалювати  тільки  вдосконалюючи  кваліфікацію  вчителів.</a:t>
            </a:r>
            <a:endParaRPr lang="ru-RU" sz="1100" b="1">
              <a:solidFill>
                <a:srgbClr val="00B0F0"/>
              </a:solidFill>
              <a:latin typeface="Candara" pitchFamily="34" charset="0"/>
            </a:endParaRPr>
          </a:p>
          <a:p>
            <a:pPr eaLnBrk="0" hangingPunct="0"/>
            <a:r>
              <a:rPr lang="uk-UA" sz="2400" b="1" i="1">
                <a:solidFill>
                  <a:srgbClr val="00B0F0"/>
                </a:solidFill>
                <a:latin typeface="Calibri" pitchFamily="34" charset="0"/>
              </a:rPr>
              <a:t>  </a:t>
            </a:r>
          </a:p>
          <a:p>
            <a:pPr eaLnBrk="0" hangingPunct="0"/>
            <a:r>
              <a:rPr lang="uk-UA" sz="2400" b="1" i="1">
                <a:solidFill>
                  <a:srgbClr val="00B0F0"/>
                </a:solidFill>
                <a:latin typeface="Calibri" pitchFamily="34" charset="0"/>
              </a:rPr>
              <a:t>Я.А. Коменський</a:t>
            </a:r>
            <a:endParaRPr lang="uk-UA" b="1">
              <a:solidFill>
                <a:srgbClr val="00B0F0"/>
              </a:solidFill>
            </a:endParaRPr>
          </a:p>
        </p:txBody>
      </p:sp>
      <p:sp>
        <p:nvSpPr>
          <p:cNvPr id="21510" name="Rectangle 18"/>
          <p:cNvSpPr>
            <a:spLocks noChangeArrowheads="1"/>
          </p:cNvSpPr>
          <p:nvPr/>
        </p:nvSpPr>
        <p:spPr bwMode="auto">
          <a:xfrm>
            <a:off x="6732588" y="6097588"/>
            <a:ext cx="2160587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uk-UA" sz="110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uk-UA" sz="20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1511" name="Picture 2" descr="Image result for іноземні мов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48488" y="5326063"/>
            <a:ext cx="2192337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72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72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2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27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2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72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2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727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72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72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2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727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27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727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27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27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2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27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/>
      <p:bldP spid="72709" grpId="0" build="p"/>
      <p:bldP spid="7271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>
                <a:solidFill>
                  <a:srgbClr val="FF0000"/>
                </a:solidFill>
              </a:rPr>
              <a:t>Комунікативний  підхід</a:t>
            </a:r>
            <a:endParaRPr lang="ru-RU" smtClean="0">
              <a:solidFill>
                <a:srgbClr val="FF0000"/>
              </a:solidFill>
            </a:endParaRPr>
          </a:p>
        </p:txBody>
      </p:sp>
      <p:sp>
        <p:nvSpPr>
          <p:cNvPr id="12291" name="AutoShape 7"/>
          <p:cNvSpPr>
            <a:spLocks noChangeArrowheads="1"/>
          </p:cNvSpPr>
          <p:nvPr/>
        </p:nvSpPr>
        <p:spPr bwMode="auto">
          <a:xfrm>
            <a:off x="3962400" y="1196975"/>
            <a:ext cx="352425" cy="503238"/>
          </a:xfrm>
          <a:prstGeom prst="downArrow">
            <a:avLst>
              <a:gd name="adj1" fmla="val 50000"/>
              <a:gd name="adj2" fmla="val 35698"/>
            </a:avLst>
          </a:prstGeom>
          <a:solidFill>
            <a:srgbClr val="00B0F0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>
              <a:latin typeface="+mn-lt"/>
            </a:endParaRPr>
          </a:p>
        </p:txBody>
      </p:sp>
      <p:sp>
        <p:nvSpPr>
          <p:cNvPr id="22531" name="AutoShape 11"/>
          <p:cNvSpPr>
            <a:spLocks noChangeArrowheads="1"/>
          </p:cNvSpPr>
          <p:nvPr/>
        </p:nvSpPr>
        <p:spPr bwMode="auto">
          <a:xfrm>
            <a:off x="2562225" y="1758950"/>
            <a:ext cx="3505200" cy="590550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63500" cmpd="thickThin">
            <a:solidFill>
              <a:srgbClr val="8064A2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uk-UA" sz="2000" b="1" i="1">
                <a:solidFill>
                  <a:srgbClr val="F79646"/>
                </a:solidFill>
                <a:latin typeface="Calibri" pitchFamily="34" charset="0"/>
              </a:rPr>
              <a:t>       Інноваційні  технології</a:t>
            </a:r>
            <a:endParaRPr lang="ru-RU">
              <a:latin typeface="Candara" pitchFamily="34" charset="0"/>
            </a:endParaRPr>
          </a:p>
        </p:txBody>
      </p:sp>
      <p:cxnSp>
        <p:nvCxnSpPr>
          <p:cNvPr id="22532" name="AutoShape 12"/>
          <p:cNvCxnSpPr>
            <a:cxnSpLocks noChangeShapeType="1"/>
            <a:endCxn id="12302" idx="0"/>
          </p:cNvCxnSpPr>
          <p:nvPr/>
        </p:nvCxnSpPr>
        <p:spPr bwMode="auto">
          <a:xfrm>
            <a:off x="5580063" y="2349500"/>
            <a:ext cx="581025" cy="342900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2533" name="AutoShape 13"/>
          <p:cNvCxnSpPr>
            <a:cxnSpLocks noChangeShapeType="1"/>
          </p:cNvCxnSpPr>
          <p:nvPr/>
        </p:nvCxnSpPr>
        <p:spPr bwMode="auto">
          <a:xfrm flipH="1">
            <a:off x="2627313" y="2349500"/>
            <a:ext cx="576262" cy="358775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2295" name="Rectangle 14"/>
          <p:cNvSpPr>
            <a:spLocks noChangeArrowheads="1"/>
          </p:cNvSpPr>
          <p:nvPr/>
        </p:nvSpPr>
        <p:spPr bwMode="auto">
          <a:xfrm>
            <a:off x="1116013" y="2708275"/>
            <a:ext cx="1943100" cy="936625"/>
          </a:xfrm>
          <a:prstGeom prst="rect">
            <a:avLst/>
          </a:prstGeom>
          <a:solidFill>
            <a:srgbClr val="66FFFF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Використання автентичних  матеріалів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2535" name="Rectangle 16"/>
          <p:cNvSpPr>
            <a:spLocks noChangeArrowheads="1"/>
          </p:cNvSpPr>
          <p:nvPr/>
        </p:nvSpPr>
        <p:spPr bwMode="auto">
          <a:xfrm>
            <a:off x="2627313" y="41497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 b="1" i="1">
              <a:latin typeface="Candara" pitchFamily="34" charset="0"/>
            </a:endParaRPr>
          </a:p>
        </p:txBody>
      </p:sp>
      <p:sp>
        <p:nvSpPr>
          <p:cNvPr id="12297" name="Rectangle 18"/>
          <p:cNvSpPr>
            <a:spLocks noChangeArrowheads="1"/>
          </p:cNvSpPr>
          <p:nvPr/>
        </p:nvSpPr>
        <p:spPr bwMode="auto">
          <a:xfrm>
            <a:off x="1547813" y="4005263"/>
            <a:ext cx="2447925" cy="1008062"/>
          </a:xfrm>
          <a:prstGeom prst="rect">
            <a:avLst/>
          </a:pr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Застосування   сучасних  оригінальних  НМК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12298" name="Rectangle 19"/>
          <p:cNvSpPr>
            <a:spLocks noChangeArrowheads="1"/>
          </p:cNvSpPr>
          <p:nvPr/>
        </p:nvSpPr>
        <p:spPr bwMode="auto">
          <a:xfrm>
            <a:off x="1547813" y="5373688"/>
            <a:ext cx="2447925" cy="1296987"/>
          </a:xfrm>
          <a:prstGeom prst="rect">
            <a:avLst/>
          </a:pr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uk-UA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   Впровадження інтерактивних та мультимедійних технологій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cxnSp>
        <p:nvCxnSpPr>
          <p:cNvPr id="22538" name="AutoShape 21"/>
          <p:cNvCxnSpPr>
            <a:cxnSpLocks noChangeShapeType="1"/>
            <a:endCxn id="12298" idx="1"/>
          </p:cNvCxnSpPr>
          <p:nvPr/>
        </p:nvCxnSpPr>
        <p:spPr bwMode="auto">
          <a:xfrm>
            <a:off x="1258888" y="5661025"/>
            <a:ext cx="288925" cy="36036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2539" name="AutoShape 22"/>
          <p:cNvCxnSpPr>
            <a:cxnSpLocks noChangeShapeType="1"/>
            <a:endCxn id="12297" idx="1"/>
          </p:cNvCxnSpPr>
          <p:nvPr/>
        </p:nvCxnSpPr>
        <p:spPr bwMode="auto">
          <a:xfrm>
            <a:off x="1258888" y="4508500"/>
            <a:ext cx="288925" cy="158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22540" name="Rectangle 23"/>
          <p:cNvSpPr>
            <a:spLocks noChangeArrowheads="1"/>
          </p:cNvSpPr>
          <p:nvPr/>
        </p:nvSpPr>
        <p:spPr bwMode="auto">
          <a:xfrm>
            <a:off x="4427538" y="2708275"/>
            <a:ext cx="3467100" cy="438150"/>
          </a:xfrm>
          <a:prstGeom prst="rect">
            <a:avLst/>
          </a:prstGeom>
          <a:solidFill>
            <a:srgbClr val="FFFFFF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uk-UA" b="1" i="1">
                <a:latin typeface="Calibri" pitchFamily="34" charset="0"/>
              </a:rPr>
              <a:t>Інтерактивні  форми  роботи</a:t>
            </a:r>
            <a:endParaRPr lang="ru-RU">
              <a:latin typeface="Candara" pitchFamily="34" charset="0"/>
            </a:endParaRPr>
          </a:p>
        </p:txBody>
      </p:sp>
      <p:sp>
        <p:nvSpPr>
          <p:cNvPr id="12302" name="Rectangle 24"/>
          <p:cNvSpPr>
            <a:spLocks noChangeArrowheads="1"/>
          </p:cNvSpPr>
          <p:nvPr/>
        </p:nvSpPr>
        <p:spPr bwMode="auto">
          <a:xfrm>
            <a:off x="4427538" y="2708275"/>
            <a:ext cx="3467100" cy="438150"/>
          </a:xfrm>
          <a:prstGeom prst="rect">
            <a:avLst/>
          </a:prstGeom>
          <a:solidFill>
            <a:srgbClr val="66FFFF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uk-UA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Інтерактивні  форми  роботи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2303" name="Rectangle 26"/>
          <p:cNvSpPr>
            <a:spLocks noChangeArrowheads="1"/>
          </p:cNvSpPr>
          <p:nvPr/>
        </p:nvSpPr>
        <p:spPr bwMode="auto">
          <a:xfrm>
            <a:off x="5724525" y="3357563"/>
            <a:ext cx="1743075" cy="438150"/>
          </a:xfrm>
          <a:prstGeom prst="rect">
            <a:avLst/>
          </a:prstGeom>
          <a:solidFill>
            <a:srgbClr val="66FFFF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uk-UA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    Мікрофон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2304" name="Rectangle 27"/>
          <p:cNvSpPr>
            <a:spLocks noChangeArrowheads="1"/>
          </p:cNvSpPr>
          <p:nvPr/>
        </p:nvSpPr>
        <p:spPr bwMode="auto">
          <a:xfrm>
            <a:off x="5724525" y="3933825"/>
            <a:ext cx="1511300" cy="647700"/>
          </a:xfrm>
          <a:prstGeom prst="rect">
            <a:avLst/>
          </a:prstGeom>
          <a:solidFill>
            <a:srgbClr val="66FFFF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uk-UA" b="1" i="1" dirty="0">
                <a:latin typeface="Calibri" pitchFamily="34" charset="0"/>
              </a:rPr>
              <a:t>  </a:t>
            </a:r>
            <a:r>
              <a:rPr lang="uk-UA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Мозковий  штурм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2305" name="Rectangle 28"/>
          <p:cNvSpPr>
            <a:spLocks noChangeArrowheads="1"/>
          </p:cNvSpPr>
          <p:nvPr/>
        </p:nvSpPr>
        <p:spPr bwMode="auto">
          <a:xfrm>
            <a:off x="5784850" y="4687888"/>
            <a:ext cx="2324100" cy="469900"/>
          </a:xfrm>
          <a:prstGeom prst="rect">
            <a:avLst/>
          </a:prstGeom>
          <a:solidFill>
            <a:srgbClr val="66FFFF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uk-UA" b="1" i="1" dirty="0">
                <a:latin typeface="Calibri" pitchFamily="34" charset="0"/>
              </a:rPr>
              <a:t>  </a:t>
            </a:r>
            <a:r>
              <a:rPr lang="uk-UA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Метод  проектів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2306" name="Rectangle 29"/>
          <p:cNvSpPr>
            <a:spLocks noChangeArrowheads="1"/>
          </p:cNvSpPr>
          <p:nvPr/>
        </p:nvSpPr>
        <p:spPr bwMode="auto">
          <a:xfrm>
            <a:off x="5724525" y="5300663"/>
            <a:ext cx="1857375" cy="438150"/>
          </a:xfrm>
          <a:prstGeom prst="rect">
            <a:avLst/>
          </a:prstGeom>
          <a:solidFill>
            <a:srgbClr val="66FFFF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uk-UA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   Рольова  гра</a:t>
            </a:r>
            <a:endParaRPr lang="ru-RU" b="1" i="1" dirty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12307" name="Rectangle 30"/>
          <p:cNvSpPr>
            <a:spLocks noChangeArrowheads="1"/>
          </p:cNvSpPr>
          <p:nvPr/>
        </p:nvSpPr>
        <p:spPr bwMode="auto">
          <a:xfrm>
            <a:off x="5724525" y="5805488"/>
            <a:ext cx="2114550" cy="371475"/>
          </a:xfrm>
          <a:prstGeom prst="rect">
            <a:avLst/>
          </a:prstGeom>
          <a:solidFill>
            <a:srgbClr val="66FFFF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uk-UA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Драматизація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uk-UA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проекти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cxnSp>
        <p:nvCxnSpPr>
          <p:cNvPr id="22547" name="AutoShape 34"/>
          <p:cNvCxnSpPr>
            <a:cxnSpLocks noChangeShapeType="1"/>
          </p:cNvCxnSpPr>
          <p:nvPr/>
        </p:nvCxnSpPr>
        <p:spPr bwMode="auto">
          <a:xfrm>
            <a:off x="5219700" y="3644900"/>
            <a:ext cx="5048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2548" name="AutoShape 35"/>
          <p:cNvCxnSpPr>
            <a:cxnSpLocks noChangeShapeType="1"/>
          </p:cNvCxnSpPr>
          <p:nvPr/>
        </p:nvCxnSpPr>
        <p:spPr bwMode="auto">
          <a:xfrm>
            <a:off x="5219700" y="4221163"/>
            <a:ext cx="5048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2549" name="AutoShape 36"/>
          <p:cNvCxnSpPr>
            <a:cxnSpLocks noChangeShapeType="1"/>
          </p:cNvCxnSpPr>
          <p:nvPr/>
        </p:nvCxnSpPr>
        <p:spPr bwMode="auto">
          <a:xfrm>
            <a:off x="5219700" y="4941888"/>
            <a:ext cx="5048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2550" name="AutoShape 37"/>
          <p:cNvCxnSpPr>
            <a:cxnSpLocks noChangeShapeType="1"/>
          </p:cNvCxnSpPr>
          <p:nvPr/>
        </p:nvCxnSpPr>
        <p:spPr bwMode="auto">
          <a:xfrm>
            <a:off x="5219700" y="5516563"/>
            <a:ext cx="5048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2551" name="AutoShape 38"/>
          <p:cNvCxnSpPr>
            <a:cxnSpLocks noChangeShapeType="1"/>
          </p:cNvCxnSpPr>
          <p:nvPr/>
        </p:nvCxnSpPr>
        <p:spPr bwMode="auto">
          <a:xfrm>
            <a:off x="5219700" y="6092825"/>
            <a:ext cx="5048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2552" name="AutoShape 42"/>
          <p:cNvCxnSpPr>
            <a:cxnSpLocks noChangeShapeType="1"/>
          </p:cNvCxnSpPr>
          <p:nvPr/>
        </p:nvCxnSpPr>
        <p:spPr bwMode="auto">
          <a:xfrm>
            <a:off x="5219700" y="6092825"/>
            <a:ext cx="5048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2314" name="Rectangle 45"/>
          <p:cNvSpPr>
            <a:spLocks noChangeArrowheads="1"/>
          </p:cNvSpPr>
          <p:nvPr/>
        </p:nvSpPr>
        <p:spPr bwMode="auto">
          <a:xfrm>
            <a:off x="5724525" y="6308725"/>
            <a:ext cx="1457325" cy="361950"/>
          </a:xfrm>
          <a:prstGeom prst="rect">
            <a:avLst/>
          </a:prstGeom>
          <a:solidFill>
            <a:srgbClr val="66FFFF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r>
              <a:rPr lang="uk-UA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Дискусія</a:t>
            </a:r>
            <a:endParaRPr lang="ru-RU" b="1" i="1" dirty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22554" name="AutoShape 47"/>
          <p:cNvCxnSpPr>
            <a:cxnSpLocks noChangeShapeType="1"/>
          </p:cNvCxnSpPr>
          <p:nvPr/>
        </p:nvCxnSpPr>
        <p:spPr bwMode="auto">
          <a:xfrm>
            <a:off x="5219700" y="6524625"/>
            <a:ext cx="43180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2555" name="AutoShape 49"/>
          <p:cNvCxnSpPr>
            <a:cxnSpLocks noChangeShapeType="1"/>
          </p:cNvCxnSpPr>
          <p:nvPr/>
        </p:nvCxnSpPr>
        <p:spPr bwMode="auto">
          <a:xfrm flipV="1">
            <a:off x="5219700" y="3160713"/>
            <a:ext cx="9525" cy="336391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22556" name="AutoShape 50"/>
          <p:cNvCxnSpPr>
            <a:cxnSpLocks noChangeShapeType="1"/>
          </p:cNvCxnSpPr>
          <p:nvPr/>
        </p:nvCxnSpPr>
        <p:spPr bwMode="auto">
          <a:xfrm flipV="1">
            <a:off x="1258888" y="3716338"/>
            <a:ext cx="1587" cy="1944687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pic>
        <p:nvPicPr>
          <p:cNvPr id="22557" name="Picture 2" descr="Image result for іноземні мов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88" y="5661025"/>
            <a:ext cx="1549401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mtClean="0">
                <a:solidFill>
                  <a:srgbClr val="FF0000"/>
                </a:solidFill>
              </a:rPr>
              <a:t>Актуальність</a:t>
            </a:r>
            <a:r>
              <a:rPr lang="en-US" smtClean="0">
                <a:solidFill>
                  <a:srgbClr val="FF0000"/>
                </a:solidFill>
              </a:rPr>
              <a:t> </a:t>
            </a:r>
            <a:r>
              <a:rPr lang="uk-UA" smtClean="0">
                <a:solidFill>
                  <a:srgbClr val="FF0000"/>
                </a:solidFill>
              </a:rPr>
              <a:t>технологій</a:t>
            </a:r>
            <a:endParaRPr lang="ru-RU" smtClean="0">
              <a:solidFill>
                <a:srgbClr val="FF0000"/>
              </a:solidFill>
            </a:endParaRPr>
          </a:p>
        </p:txBody>
      </p:sp>
      <p:sp>
        <p:nvSpPr>
          <p:cNvPr id="8195" name="AutoShape 6"/>
          <p:cNvSpPr>
            <a:spLocks noChangeArrowheads="1"/>
          </p:cNvSpPr>
          <p:nvPr/>
        </p:nvSpPr>
        <p:spPr bwMode="auto">
          <a:xfrm>
            <a:off x="2771775" y="4005263"/>
            <a:ext cx="3671888" cy="2663825"/>
          </a:xfrm>
          <a:prstGeom prst="hexagon">
            <a:avLst>
              <a:gd name="adj" fmla="val 35089"/>
              <a:gd name="vf" fmla="val 115470"/>
            </a:avLst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dirty="0">
                <a:solidFill>
                  <a:srgbClr val="002060"/>
                </a:solidFill>
                <a:latin typeface="+mn-lt"/>
              </a:rPr>
              <a:t>Усвідомлення учнем своєї успішності, здатності до інтелектуальної самореалізації</a:t>
            </a:r>
          </a:p>
        </p:txBody>
      </p:sp>
      <p:sp>
        <p:nvSpPr>
          <p:cNvPr id="8196" name="AutoShape 8"/>
          <p:cNvSpPr>
            <a:spLocks noChangeArrowheads="1"/>
          </p:cNvSpPr>
          <p:nvPr/>
        </p:nvSpPr>
        <p:spPr bwMode="auto">
          <a:xfrm>
            <a:off x="5580063" y="2108200"/>
            <a:ext cx="3375025" cy="3265488"/>
          </a:xfrm>
          <a:prstGeom prst="hexagon">
            <a:avLst>
              <a:gd name="adj" fmla="val 29825"/>
              <a:gd name="vf" fmla="val 115470"/>
            </a:avLst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rgbClr val="002060"/>
                </a:solidFill>
                <a:latin typeface="+mn-lt"/>
              </a:rPr>
              <a:t>Формування компетентної особистості учня та його комунікативної активності, підвищення рівня зацікавленості до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latin typeface="+mn-lt"/>
              </a:rPr>
              <a:t>предмета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8197" name="AutoShape 9"/>
          <p:cNvSpPr>
            <a:spLocks noChangeArrowheads="1"/>
          </p:cNvSpPr>
          <p:nvPr/>
        </p:nvSpPr>
        <p:spPr bwMode="auto">
          <a:xfrm>
            <a:off x="179388" y="2133600"/>
            <a:ext cx="3238500" cy="3240088"/>
          </a:xfrm>
          <a:prstGeom prst="hexagon">
            <a:avLst>
              <a:gd name="adj" fmla="val 25321"/>
              <a:gd name="vf" fmla="val 115470"/>
            </a:avLst>
          </a:prstGeom>
          <a:solidFill>
            <a:schemeClr val="tx2">
              <a:lumMod val="40000"/>
              <a:lumOff val="60000"/>
            </a:schemeClr>
          </a:solidFill>
          <a:ln w="31750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rgbClr val="002060"/>
                </a:solidFill>
                <a:latin typeface="+mn-lt"/>
              </a:rPr>
              <a:t>Побудова продуктивного освітнього процесу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>
                <a:solidFill>
                  <a:srgbClr val="002060"/>
                </a:solidFill>
                <a:latin typeface="+mn-lt"/>
              </a:rPr>
              <a:t>та створення комфортних умов навчання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23557" name="AutoShape 11"/>
          <p:cNvCxnSpPr>
            <a:cxnSpLocks noChangeShapeType="1"/>
            <a:stCxn id="56324" idx="2"/>
          </p:cNvCxnSpPr>
          <p:nvPr/>
        </p:nvCxnSpPr>
        <p:spPr bwMode="auto">
          <a:xfrm>
            <a:off x="4572000" y="1590675"/>
            <a:ext cx="0" cy="2414588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3558" name="AutoShape 14"/>
          <p:cNvCxnSpPr>
            <a:cxnSpLocks noChangeShapeType="1"/>
            <a:stCxn id="56324" idx="2"/>
          </p:cNvCxnSpPr>
          <p:nvPr/>
        </p:nvCxnSpPr>
        <p:spPr bwMode="auto">
          <a:xfrm flipH="1">
            <a:off x="1765300" y="1420813"/>
            <a:ext cx="2806700" cy="687387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23559" name="AutoShape 15"/>
          <p:cNvCxnSpPr>
            <a:cxnSpLocks noChangeShapeType="1"/>
            <a:stCxn id="56324" idx="2"/>
          </p:cNvCxnSpPr>
          <p:nvPr/>
        </p:nvCxnSpPr>
        <p:spPr bwMode="auto">
          <a:xfrm>
            <a:off x="4572000" y="1420813"/>
            <a:ext cx="2593975" cy="687387"/>
          </a:xfrm>
          <a:prstGeom prst="straightConnector1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</p:cxnSp>
      <p:pic>
        <p:nvPicPr>
          <p:cNvPr id="23560" name="Picture 2" descr="Image result for іноземні мов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9925" y="5473700"/>
            <a:ext cx="20732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0" y="260350"/>
            <a:ext cx="4518025" cy="6597650"/>
          </a:xfrm>
        </p:spPr>
        <p:txBody>
          <a:bodyPr/>
          <a:lstStyle/>
          <a:p>
            <a:pPr eaLnBrk="1" hangingPunct="1"/>
            <a:r>
              <a:rPr lang="uk-UA" sz="6600" b="1" smtClean="0">
                <a:solidFill>
                  <a:srgbClr val="C00000"/>
                </a:solidFill>
                <a:latin typeface="Arial" charset="0"/>
              </a:rPr>
              <a:t>Мотивація</a:t>
            </a:r>
            <a:r>
              <a:rPr lang="uk-UA" sz="6600" b="1" smtClean="0">
                <a:solidFill>
                  <a:srgbClr val="293D2F"/>
                </a:solidFill>
                <a:latin typeface="Arial" charset="0"/>
              </a:rPr>
              <a:t> </a:t>
            </a:r>
            <a:r>
              <a:rPr lang="uk-UA" sz="2200" smtClean="0">
                <a:solidFill>
                  <a:srgbClr val="27087E"/>
                </a:solidFill>
                <a:latin typeface="Bookman Old Style" pitchFamily="18" charset="0"/>
              </a:rPr>
              <a:t>це та рушійна сила,</a:t>
            </a:r>
            <a:br>
              <a:rPr lang="uk-UA" sz="2200" smtClean="0">
                <a:solidFill>
                  <a:srgbClr val="27087E"/>
                </a:solidFill>
                <a:latin typeface="Bookman Old Style" pitchFamily="18" charset="0"/>
              </a:rPr>
            </a:br>
            <a:r>
              <a:rPr lang="uk-UA" sz="2200" smtClean="0">
                <a:solidFill>
                  <a:srgbClr val="27087E"/>
                </a:solidFill>
                <a:latin typeface="Bookman Old Style" pitchFamily="18" charset="0"/>
              </a:rPr>
              <a:t>що стоїть за всіма нашими    діями , та      внутрішня сила, яка змушує нас рухатись, запалює наше бажання досягти мети,  здійснити задумане</a:t>
            </a:r>
            <a:r>
              <a:rPr lang="en-US" sz="2200" smtClean="0">
                <a:solidFill>
                  <a:srgbClr val="290165"/>
                </a:solidFill>
                <a:latin typeface="Bookman Old Style" pitchFamily="18" charset="0"/>
              </a:rPr>
              <a:t>.</a:t>
            </a:r>
            <a:r>
              <a:rPr lang="en-US" sz="2200" smtClean="0">
                <a:latin typeface="Bookman Old Style" pitchFamily="18" charset="0"/>
              </a:rPr>
              <a:t/>
            </a:r>
            <a:br>
              <a:rPr lang="en-US" sz="2200" smtClean="0">
                <a:latin typeface="Bookman Old Style" pitchFamily="18" charset="0"/>
              </a:rPr>
            </a:br>
            <a:r>
              <a:rPr lang="en-US" sz="2200" smtClean="0"/>
              <a:t/>
            </a:r>
            <a:br>
              <a:rPr lang="en-US" sz="2200" smtClean="0"/>
            </a:br>
            <a:r>
              <a:rPr lang="uk-UA" sz="2400" b="1" smtClean="0">
                <a:solidFill>
                  <a:srgbClr val="C00000"/>
                </a:solidFill>
              </a:rPr>
              <a:t>«Дитина потребує діяльності</a:t>
            </a:r>
            <a:br>
              <a:rPr lang="uk-UA" sz="2400" b="1" smtClean="0">
                <a:solidFill>
                  <a:srgbClr val="C00000"/>
                </a:solidFill>
              </a:rPr>
            </a:br>
            <a:r>
              <a:rPr lang="uk-UA" sz="2400" b="1" smtClean="0">
                <a:solidFill>
                  <a:srgbClr val="C00000"/>
                </a:solidFill>
              </a:rPr>
              <a:t> безупинно, але втомлюється </a:t>
            </a:r>
            <a:br>
              <a:rPr lang="uk-UA" sz="2400" b="1" smtClean="0">
                <a:solidFill>
                  <a:srgbClr val="C00000"/>
                </a:solidFill>
              </a:rPr>
            </a:br>
            <a:r>
              <a:rPr lang="uk-UA" sz="2400" b="1" smtClean="0">
                <a:solidFill>
                  <a:srgbClr val="C00000"/>
                </a:solidFill>
              </a:rPr>
              <a:t>не діяльністю, а її одноманітністю»</a:t>
            </a:r>
            <a:r>
              <a:rPr lang="en-US" sz="2400" b="1" smtClean="0">
                <a:solidFill>
                  <a:srgbClr val="C00000"/>
                </a:solidFill>
              </a:rPr>
              <a:t/>
            </a:r>
            <a:br>
              <a:rPr lang="en-US" sz="2400" b="1" smtClean="0">
                <a:solidFill>
                  <a:srgbClr val="C00000"/>
                </a:solidFill>
              </a:rPr>
            </a:br>
            <a:r>
              <a:rPr lang="uk-UA" sz="2400" b="1" smtClean="0">
                <a:solidFill>
                  <a:srgbClr val="C00000"/>
                </a:solidFill>
              </a:rPr>
              <a:t/>
            </a:r>
            <a:br>
              <a:rPr lang="uk-UA" sz="2400" b="1" smtClean="0">
                <a:solidFill>
                  <a:srgbClr val="C00000"/>
                </a:solidFill>
              </a:rPr>
            </a:br>
            <a:r>
              <a:rPr lang="en-US" sz="2400" b="1" smtClean="0">
                <a:solidFill>
                  <a:schemeClr val="tx2"/>
                </a:solidFill>
              </a:rPr>
              <a:t>/</a:t>
            </a:r>
            <a:r>
              <a:rPr lang="uk-UA" sz="2400" b="1" smtClean="0">
                <a:solidFill>
                  <a:schemeClr val="tx2"/>
                </a:solidFill>
              </a:rPr>
              <a:t>К. Ушинський</a:t>
            </a:r>
            <a:r>
              <a:rPr lang="en-US" sz="2400" b="1" smtClean="0">
                <a:solidFill>
                  <a:schemeClr val="tx2"/>
                </a:solidFill>
              </a:rPr>
              <a:t>/</a:t>
            </a:r>
            <a:r>
              <a:rPr lang="ru-RU" sz="2400" b="1" smtClean="0">
                <a:solidFill>
                  <a:schemeClr val="tx2"/>
                </a:solidFill>
              </a:rPr>
              <a:t/>
            </a:r>
            <a:br>
              <a:rPr lang="ru-RU" sz="2400" b="1" smtClean="0">
                <a:solidFill>
                  <a:schemeClr val="tx2"/>
                </a:solidFill>
              </a:rPr>
            </a:br>
            <a:endParaRPr lang="ru-RU" sz="2200" smtClean="0"/>
          </a:p>
        </p:txBody>
      </p:sp>
      <p:pic>
        <p:nvPicPr>
          <p:cNvPr id="24578" name="Picture 8" descr="Intrinsic-Motiv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2325" y="549275"/>
            <a:ext cx="431482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2" descr="Image result for іноземні мов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2188" y="5507038"/>
            <a:ext cx="2047875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4000" dirty="0" smtClean="0">
                <a:solidFill>
                  <a:srgbClr val="FF0000"/>
                </a:solidFill>
              </a:rPr>
              <a:t>Основні  ознаки  інтерактивних  </a:t>
            </a:r>
            <a:br>
              <a:rPr lang="uk-UA" sz="4000" dirty="0" smtClean="0">
                <a:solidFill>
                  <a:srgbClr val="FF0000"/>
                </a:solidFill>
              </a:rPr>
            </a:br>
            <a:r>
              <a:rPr lang="uk-UA" sz="4000" dirty="0" smtClean="0">
                <a:solidFill>
                  <a:srgbClr val="FF0000"/>
                </a:solidFill>
              </a:rPr>
              <a:t>технологій</a:t>
            </a:r>
            <a:endParaRPr lang="ru-RU" sz="4000" dirty="0" smtClean="0">
              <a:solidFill>
                <a:srgbClr val="FF0000"/>
              </a:solidFill>
            </a:endParaRPr>
          </a:p>
        </p:txBody>
      </p:sp>
      <p:sp>
        <p:nvSpPr>
          <p:cNvPr id="10243" name="AutoShape 5"/>
          <p:cNvSpPr>
            <a:spLocks noChangeArrowheads="1"/>
          </p:cNvSpPr>
          <p:nvPr/>
        </p:nvSpPr>
        <p:spPr bwMode="auto">
          <a:xfrm>
            <a:off x="3779838" y="1484313"/>
            <a:ext cx="1079500" cy="3529012"/>
          </a:xfrm>
          <a:prstGeom prst="downArrow">
            <a:avLst>
              <a:gd name="adj1" fmla="val 50000"/>
              <a:gd name="adj2" fmla="val 81728"/>
            </a:avLst>
          </a:prstGeom>
          <a:solidFill>
            <a:srgbClr val="8064A2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100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25603" name="Oval 9"/>
          <p:cNvSpPr>
            <a:spLocks noChangeArrowheads="1"/>
          </p:cNvSpPr>
          <p:nvPr/>
        </p:nvSpPr>
        <p:spPr bwMode="auto">
          <a:xfrm>
            <a:off x="2124075" y="4941888"/>
            <a:ext cx="4392613" cy="1655762"/>
          </a:xfrm>
          <a:prstGeom prst="ellipse">
            <a:avLst/>
          </a:prstGeom>
          <a:solidFill>
            <a:srgbClr val="00B0F0"/>
          </a:solidFill>
          <a:ln w="31750">
            <a:solidFill>
              <a:srgbClr val="4F81BD"/>
            </a:solidFill>
            <a:round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uk-UA" sz="2000" b="1" i="1">
                <a:solidFill>
                  <a:srgbClr val="000066"/>
                </a:solidFill>
                <a:latin typeface="Calibri" pitchFamily="34" charset="0"/>
              </a:rPr>
              <a:t>             Формування                        комунікативної     </a:t>
            </a:r>
          </a:p>
          <a:p>
            <a:pPr algn="ctr">
              <a:spcAft>
                <a:spcPts val="1000"/>
              </a:spcAft>
            </a:pPr>
            <a:r>
              <a:rPr lang="uk-UA" sz="2000" b="1" i="1">
                <a:solidFill>
                  <a:srgbClr val="000066"/>
                </a:solidFill>
                <a:latin typeface="Calibri" pitchFamily="34" charset="0"/>
              </a:rPr>
              <a:t>          компетенції  </a:t>
            </a:r>
            <a:endParaRPr lang="ru-RU" sz="2000" b="1" i="1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25604" name="AutoShape 10"/>
          <p:cNvSpPr>
            <a:spLocks noChangeArrowheads="1"/>
          </p:cNvSpPr>
          <p:nvPr/>
        </p:nvSpPr>
        <p:spPr bwMode="auto">
          <a:xfrm>
            <a:off x="468313" y="1412875"/>
            <a:ext cx="2617787" cy="1035050"/>
          </a:xfrm>
          <a:prstGeom prst="cloudCallout">
            <a:avLst>
              <a:gd name="adj1" fmla="val 81292"/>
              <a:gd name="adj2" fmla="val 24694"/>
            </a:avLst>
          </a:prstGeom>
          <a:solidFill>
            <a:srgbClr val="00B0F0"/>
          </a:solidFill>
          <a:ln w="31750">
            <a:solidFill>
              <a:srgbClr val="8064A2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uk-UA" sz="1400" i="1">
                <a:solidFill>
                  <a:srgbClr val="000000"/>
                </a:solidFill>
                <a:latin typeface="Calibri" pitchFamily="34" charset="0"/>
              </a:rPr>
              <a:t>Активна  взаємодія  всіх  учасників</a:t>
            </a:r>
            <a:endParaRPr lang="ru-RU" sz="1400" i="1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25605" name="AutoShape 12"/>
          <p:cNvSpPr>
            <a:spLocks noChangeArrowheads="1"/>
          </p:cNvSpPr>
          <p:nvPr/>
        </p:nvSpPr>
        <p:spPr bwMode="auto">
          <a:xfrm>
            <a:off x="5003800" y="1412875"/>
            <a:ext cx="3024188" cy="1008063"/>
          </a:xfrm>
          <a:prstGeom prst="cloudCallout">
            <a:avLst>
              <a:gd name="adj1" fmla="val -59606"/>
              <a:gd name="adj2" fmla="val 52519"/>
            </a:avLst>
          </a:prstGeom>
          <a:solidFill>
            <a:srgbClr val="00B0F0"/>
          </a:solidFill>
          <a:ln w="31750">
            <a:solidFill>
              <a:srgbClr val="8064A2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uk-UA" sz="1400" i="1">
                <a:solidFill>
                  <a:srgbClr val="000000"/>
                </a:solidFill>
                <a:latin typeface="Calibri" pitchFamily="34" charset="0"/>
              </a:rPr>
              <a:t>Активізація  розумової  діяльності  учнів</a:t>
            </a:r>
            <a:endParaRPr lang="ru-RU" sz="1400" i="1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25606" name="AutoShape 13"/>
          <p:cNvSpPr>
            <a:spLocks noChangeArrowheads="1"/>
          </p:cNvSpPr>
          <p:nvPr/>
        </p:nvSpPr>
        <p:spPr bwMode="auto">
          <a:xfrm>
            <a:off x="539750" y="2492375"/>
            <a:ext cx="2374900" cy="1368425"/>
          </a:xfrm>
          <a:prstGeom prst="cloudCallout">
            <a:avLst>
              <a:gd name="adj1" fmla="val 86699"/>
              <a:gd name="adj2" fmla="val -5338"/>
            </a:avLst>
          </a:prstGeom>
          <a:solidFill>
            <a:srgbClr val="00B0F0"/>
          </a:solidFill>
          <a:ln w="31750">
            <a:solidFill>
              <a:srgbClr val="8064A2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uk-UA" sz="1400" i="1">
                <a:solidFill>
                  <a:srgbClr val="000000"/>
                </a:solidFill>
                <a:latin typeface="Calibri" pitchFamily="34" charset="0"/>
              </a:rPr>
              <a:t>Об</a:t>
            </a:r>
            <a:r>
              <a:rPr lang="en-US" sz="1400" i="1">
                <a:solidFill>
                  <a:srgbClr val="000000"/>
                </a:solidFill>
                <a:latin typeface="Calibri" pitchFamily="34" charset="0"/>
              </a:rPr>
              <a:t>’</a:t>
            </a:r>
            <a:r>
              <a:rPr lang="uk-UA" sz="1400" i="1">
                <a:solidFill>
                  <a:srgbClr val="000000"/>
                </a:solidFill>
                <a:latin typeface="Calibri" pitchFamily="34" charset="0"/>
              </a:rPr>
              <a:t>єднання  учнів  різного  рівня  мовленнєвої  підготовки</a:t>
            </a:r>
            <a:endParaRPr lang="ru-RU" sz="1400" i="1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25607" name="AutoShape 14"/>
          <p:cNvSpPr>
            <a:spLocks noChangeArrowheads="1"/>
          </p:cNvSpPr>
          <p:nvPr/>
        </p:nvSpPr>
        <p:spPr bwMode="auto">
          <a:xfrm>
            <a:off x="5435600" y="2492375"/>
            <a:ext cx="2520950" cy="1368425"/>
          </a:xfrm>
          <a:prstGeom prst="cloudCallout">
            <a:avLst>
              <a:gd name="adj1" fmla="val -75380"/>
              <a:gd name="adj2" fmla="val 347"/>
            </a:avLst>
          </a:prstGeom>
          <a:solidFill>
            <a:srgbClr val="00B0F0"/>
          </a:solidFill>
          <a:ln w="31750">
            <a:solidFill>
              <a:srgbClr val="8064A2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uk-UA" sz="1400" i="1">
                <a:solidFill>
                  <a:srgbClr val="000000"/>
                </a:solidFill>
                <a:latin typeface="Calibri" pitchFamily="34" charset="0"/>
              </a:rPr>
              <a:t>Можливість  застосування  на  різних  етапах  вивчення  теми</a:t>
            </a:r>
            <a:endParaRPr lang="ru-RU" sz="1400" i="1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25608" name="AutoShape 15"/>
          <p:cNvSpPr>
            <a:spLocks noChangeArrowheads="1"/>
          </p:cNvSpPr>
          <p:nvPr/>
        </p:nvSpPr>
        <p:spPr bwMode="auto">
          <a:xfrm>
            <a:off x="539750" y="3933825"/>
            <a:ext cx="2879725" cy="1366838"/>
          </a:xfrm>
          <a:prstGeom prst="cloudCallout">
            <a:avLst>
              <a:gd name="adj1" fmla="val 62681"/>
              <a:gd name="adj2" fmla="val -74389"/>
            </a:avLst>
          </a:prstGeom>
          <a:solidFill>
            <a:srgbClr val="00B0F0"/>
          </a:solidFill>
          <a:ln w="31750">
            <a:solidFill>
              <a:srgbClr val="8064A2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uk-UA" sz="1400" i="1">
                <a:solidFill>
                  <a:srgbClr val="000000"/>
                </a:solidFill>
                <a:latin typeface="Calibri" pitchFamily="34" charset="0"/>
              </a:rPr>
              <a:t>Висока  мотивація  учнів  до  навчання  та  зв</a:t>
            </a:r>
            <a:r>
              <a:rPr lang="ru-RU" sz="1400" i="1">
                <a:solidFill>
                  <a:srgbClr val="000000"/>
                </a:solidFill>
                <a:latin typeface="Calibri" pitchFamily="34" charset="0"/>
              </a:rPr>
              <a:t>’</a:t>
            </a:r>
            <a:r>
              <a:rPr lang="uk-UA" sz="1400" i="1">
                <a:solidFill>
                  <a:srgbClr val="000000"/>
                </a:solidFill>
                <a:latin typeface="Calibri" pitchFamily="34" charset="0"/>
              </a:rPr>
              <a:t>язок  з  реальним  життям</a:t>
            </a:r>
            <a:endParaRPr lang="ru-RU" sz="1400" i="1">
              <a:solidFill>
                <a:srgbClr val="000000"/>
              </a:solidFill>
              <a:latin typeface="Candara" pitchFamily="34" charset="0"/>
            </a:endParaRPr>
          </a:p>
        </p:txBody>
      </p:sp>
      <p:sp>
        <p:nvSpPr>
          <p:cNvPr id="25609" name="AutoShape 16"/>
          <p:cNvSpPr>
            <a:spLocks noChangeArrowheads="1"/>
          </p:cNvSpPr>
          <p:nvPr/>
        </p:nvSpPr>
        <p:spPr bwMode="auto">
          <a:xfrm>
            <a:off x="5580063" y="3860800"/>
            <a:ext cx="2376487" cy="936625"/>
          </a:xfrm>
          <a:prstGeom prst="cloudCallout">
            <a:avLst>
              <a:gd name="adj1" fmla="val -79190"/>
              <a:gd name="adj2" fmla="val -60171"/>
            </a:avLst>
          </a:prstGeom>
          <a:solidFill>
            <a:srgbClr val="00B0F0"/>
          </a:solidFill>
          <a:ln w="31750">
            <a:solidFill>
              <a:srgbClr val="8064A2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uk-UA" sz="1400" i="1">
                <a:solidFill>
                  <a:srgbClr val="000000"/>
                </a:solidFill>
                <a:latin typeface="Calibri" pitchFamily="34" charset="0"/>
              </a:rPr>
              <a:t>Зміна  ролі  учнів</a:t>
            </a:r>
            <a:endParaRPr lang="ru-RU" sz="1400" i="1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5610" name="Picture 2" descr="Image result for іноземні мов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6075" y="5238750"/>
            <a:ext cx="244792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0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4388</TotalTime>
  <Words>1198</Words>
  <Application>Microsoft Office PowerPoint</Application>
  <PresentationFormat>Экран (4:3)</PresentationFormat>
  <Paragraphs>207</Paragraphs>
  <Slides>32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Волна</vt:lpstr>
      <vt:lpstr>     Тернопіль 2017</vt:lpstr>
      <vt:lpstr>Науково-методична проблема:  «Формування комунікативної  компетенції учнів шляхом впровадження інтерактивних технологій».  </vt:lpstr>
      <vt:lpstr>Концепція  модернізації  освіти в Україні</vt:lpstr>
      <vt:lpstr>Презентация PowerPoint</vt:lpstr>
      <vt:lpstr>Мої  завдання</vt:lpstr>
      <vt:lpstr>Комунікативний  підхід</vt:lpstr>
      <vt:lpstr>Актуальність технологій</vt:lpstr>
      <vt:lpstr>Мотивація це та рушійна сила, що стоїть за всіма нашими    діями , та      внутрішня сила, яка змушує нас рухатись, запалює наше бажання досягти мети,  здійснити задумане.  «Дитина потребує діяльності  безупинно, але втомлюється  не діяльністю, а її одноманітністю»  /К. Ушинський/ </vt:lpstr>
      <vt:lpstr>Основні  ознаки  інтерактивних   технологій</vt:lpstr>
      <vt:lpstr>Сучасні методики інтерактивного навчання</vt:lpstr>
      <vt:lpstr>Метод  проектів</vt:lpstr>
      <vt:lpstr>  </vt:lpstr>
      <vt:lpstr>Рольова гра                   Драматизація</vt:lpstr>
      <vt:lpstr>PowerPoint Презентації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РОБОТА З ОБДАРОВАНИМИ ДІТЬМИ:</vt:lpstr>
      <vt:lpstr>НАГОРОДИ</vt:lpstr>
      <vt:lpstr>Презентация PowerPoint</vt:lpstr>
      <vt:lpstr>Презентация PowerPoint</vt:lpstr>
      <vt:lpstr>СЕМІНАРИ * ТРЕНІНГИ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Новікова Любов Євстахіївна Вчитель англійської мови ЗОШ №3 м.Тернопіль</dc:title>
  <dc:creator>Вероника</dc:creator>
  <cp:lastModifiedBy>School 3</cp:lastModifiedBy>
  <cp:revision>483</cp:revision>
  <dcterms:created xsi:type="dcterms:W3CDTF">2015-02-08T15:31:46Z</dcterms:created>
  <dcterms:modified xsi:type="dcterms:W3CDTF">2017-02-14T19:49:57Z</dcterms:modified>
</cp:coreProperties>
</file>