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87" r:id="rId3"/>
    <p:sldId id="271" r:id="rId4"/>
    <p:sldId id="291" r:id="rId5"/>
    <p:sldId id="278" r:id="rId6"/>
    <p:sldId id="275" r:id="rId7"/>
    <p:sldId id="266" r:id="rId8"/>
    <p:sldId id="264" r:id="rId9"/>
    <p:sldId id="280" r:id="rId10"/>
    <p:sldId id="272" r:id="rId11"/>
    <p:sldId id="273" r:id="rId12"/>
    <p:sldId id="283" r:id="rId13"/>
    <p:sldId id="284" r:id="rId14"/>
    <p:sldId id="285" r:id="rId15"/>
    <p:sldId id="286" r:id="rId16"/>
    <p:sldId id="267" r:id="rId17"/>
    <p:sldId id="288" r:id="rId18"/>
    <p:sldId id="290" r:id="rId19"/>
    <p:sldId id="260" r:id="rId20"/>
    <p:sldId id="262" r:id="rId21"/>
    <p:sldId id="282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466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39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68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06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1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1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21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66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5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25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05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98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2D309-3105-4BE9-A5CA-E30C0133C615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9AB9D-E167-4B82-AEE5-35DD08579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3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bin"/><Relationship Id="rId1" Type="http://schemas.microsoft.com/office/2007/relationships/media" Target="../media/media2.bin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ristm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1 Jingle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757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зультат пошуку зображень за запитом &quot;dreaming child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99" y="0"/>
            <a:ext cx="92730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4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зультат пошуку зображень за запитом &quot;angels crept into bedroom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26" y="-10878"/>
            <a:ext cx="9144000" cy="736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3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1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зультат пошуку зображень за запитом &quot;angels and children at christma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009" y="-243408"/>
            <a:ext cx="10009112" cy="1123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1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18865" cy="6858000"/>
          </a:xfrm>
        </p:spPr>
      </p:pic>
    </p:spTree>
    <p:extLst>
      <p:ext uri="{BB962C8B-B14F-4D97-AF65-F5344CB8AC3E}">
        <p14:creationId xmlns:p14="http://schemas.microsoft.com/office/powerpoint/2010/main" val="580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зультат пошуку зображень за запитом &quot;angels and children at christma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7504"/>
            <a:ext cx="9252520" cy="94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96" y="0"/>
            <a:ext cx="9193830" cy="6858000"/>
          </a:xfrm>
        </p:spPr>
      </p:pic>
      <p:pic>
        <p:nvPicPr>
          <p:cNvPr id="3" name="08. Gregorian - When A Child Is Bo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3" y="0"/>
            <a:ext cx="9144000" cy="6957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1760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44836" y="1484784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Algerian" pitchFamily="82" charset="0"/>
              </a:rPr>
              <a:t>MERRY CHRISTMAS</a:t>
            </a:r>
            <a:endParaRPr lang="ru-R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6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Результат пошуку зображень за запитом &quot;christmas tree in hous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805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Результат пошуку зображень за запитом &quot;children at christma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6"/>
            <a:ext cx="9212688" cy="684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14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5232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зультат пошуку зображень за запитом &quot;christmas stree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9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-Украинская колядка Щедрик_Carol of the Bells - Щедр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021288"/>
            <a:ext cx="609600" cy="609600"/>
          </a:xfrm>
          <a:prstGeom prst="rect">
            <a:avLst/>
          </a:prstGeom>
        </p:spPr>
      </p:pic>
      <p:pic>
        <p:nvPicPr>
          <p:cNvPr id="2050" name="Picture 2" descr="Результат пошуку зображень за запитом &quot;caroling at christma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1957"/>
            <a:ext cx="9160605" cy="968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0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531440"/>
            <a:ext cx="10153127" cy="1101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9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</TotalTime>
  <Words>2</Words>
  <Application>Microsoft Office PowerPoint</Application>
  <PresentationFormat>Экран (4:3)</PresentationFormat>
  <Paragraphs>1</Paragraphs>
  <Slides>22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School 3</cp:lastModifiedBy>
  <cp:revision>46</cp:revision>
  <dcterms:created xsi:type="dcterms:W3CDTF">2016-12-02T14:28:18Z</dcterms:created>
  <dcterms:modified xsi:type="dcterms:W3CDTF">2016-12-22T09:30:18Z</dcterms:modified>
</cp:coreProperties>
</file>