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E5A8-6F89-450C-B692-FD59ABA59D7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4F72-B662-44F5-B16D-5B837E9D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74F72-B662-44F5-B16D-5B837E9D01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2286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DECEMBER, 23 </a:t>
            </a:r>
            <a:b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at 1.25 P.M </a:t>
            </a:r>
            <a:r>
              <a:rPr lang="en-US" sz="36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ASSEMBLY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HALL</a:t>
            </a:r>
            <a:r>
              <a:rPr lang="ru-RU" sz="36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Результат пошуку зображень за запитом &quot;nativity story ad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150" y="1295400"/>
            <a:ext cx="6235699" cy="3938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Algerian" pitchFamily="82" charset="0"/>
              </a:rPr>
              <a:t>WELCOME </a:t>
            </a:r>
            <a:r>
              <a:rPr lang="en-US" sz="42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Algerian" pitchFamily="82" charset="0"/>
              </a:rPr>
              <a:t> TO  OUR  </a:t>
            </a:r>
            <a:r>
              <a:rPr lang="en-US" sz="4200" b="1" dirty="0" smtClean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Algerian" pitchFamily="82" charset="0"/>
              </a:rPr>
              <a:t>CHRISTMAS PLAY </a:t>
            </a:r>
            <a:r>
              <a:rPr lang="en-US" sz="42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Algerian" pitchFamily="82" charset="0"/>
              </a:rPr>
              <a:t/>
            </a:r>
            <a:br>
              <a:rPr lang="en-US" sz="4200" b="1" dirty="0">
                <a:solidFill>
                  <a:srgbClr val="C0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Algerian" pitchFamily="82" charset="0"/>
              </a:rPr>
            </a:br>
            <a:endParaRPr lang="ru-RU" sz="4200" dirty="0"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4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</TotalTime>
  <Words>9</Words>
  <Application>Microsoft Office PowerPoint</Application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Базовая</vt:lpstr>
      <vt:lpstr>DECEMBER, 23   at 1.25 P.M   ASSEMBLY  HALL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 3</dc:creator>
  <cp:lastModifiedBy>School 3</cp:lastModifiedBy>
  <cp:revision>7</cp:revision>
  <dcterms:created xsi:type="dcterms:W3CDTF">2006-08-16T00:00:00Z</dcterms:created>
  <dcterms:modified xsi:type="dcterms:W3CDTF">2016-12-21T10:11:19Z</dcterms:modified>
</cp:coreProperties>
</file>