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16.03.2012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admin.SCHOOL\Мои документы\chorna s\battle\ROUNDS\афіш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3116"/>
            <a:ext cx="9144000" cy="68811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Экран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admin</cp:lastModifiedBy>
  <cp:revision>2</cp:revision>
  <dcterms:modified xsi:type="dcterms:W3CDTF">2012-03-16T10:09:38Z</dcterms:modified>
</cp:coreProperties>
</file>