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.SCHOOL\Мои документы\chorna s\battle\ROUNDS\афіш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3116"/>
            <a:ext cx="9144000" cy="6881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</cp:revision>
  <dcterms:modified xsi:type="dcterms:W3CDTF">2012-03-16T10:09:38Z</dcterms:modified>
</cp:coreProperties>
</file>