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14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4E97A1-C8C1-48FC-A292-D87F94BEDE3D}" type="datetimeFigureOut">
              <a:rPr lang="ru-RU" smtClean="0"/>
              <a:pPr/>
              <a:t>14.03.2012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903811-D578-4451-A53C-30877CB2480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Crank\Рабочий стол\btdhgxhshtgrdasghhtzdhjzgdbtsdznsxfthfhdthzsgdf\family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052736"/>
            <a:ext cx="5328592" cy="53952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347864" y="260648"/>
            <a:ext cx="267932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Family</a:t>
            </a:r>
            <a:endParaRPr lang="ru-RU" sz="7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03648" y="1772816"/>
            <a:ext cx="40414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_ _ _ _ _ _ _ _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03648" y="3356992"/>
            <a:ext cx="407553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- a female child</a:t>
            </a:r>
            <a:endParaRPr lang="ru-RU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915816" y="1700808"/>
            <a:ext cx="48455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d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403648" y="1700808"/>
            <a:ext cx="5261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a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860032" y="1700808"/>
            <a:ext cx="5565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u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907704" y="1700808"/>
            <a:ext cx="5132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g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851920" y="1700808"/>
            <a:ext cx="5565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h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411760" y="1700808"/>
            <a:ext cx="4251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t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347864" y="1700808"/>
            <a:ext cx="5325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e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427984" y="1700808"/>
            <a:ext cx="4315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r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102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22222E-6 L 0.35434 -0.00486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" y="-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44444E-6 L 0.0526 0.00209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1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21 -0.00625 L -0.16302 2.22222E-6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" y="3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4.07407E-6 L -0.27066 -0.0044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" y="-2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4 0.00209 L 0.11198 -0.00208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" y="-2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4.44444E-6 L -0.05278 0.00209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1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22222E-6 L 0.1658 -0.00417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" y="-2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4.44444E-6 L 0.11198 -0.00208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" y="-1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3.7037E-7 L 0.05521 -0.00417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" y="-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75856" y="332656"/>
            <a:ext cx="208576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Food</a:t>
            </a:r>
            <a:endParaRPr lang="ru-RU" sz="7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0242" name="Picture 2" descr="C:\Documents and Settings\Crank\Рабочий стол\btdhgxhshtgrdasghhtzdhjzgdbtsdznsxfthfhdthzsgdf\Foo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628800"/>
            <a:ext cx="6480720" cy="429411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043608" y="2204864"/>
            <a:ext cx="45432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_ _ _ _ _ _ _ _ _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3568" y="4149080"/>
            <a:ext cx="533883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- a plant that we eat</a:t>
            </a:r>
            <a:endParaRPr lang="ru-RU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59632" y="2060848"/>
            <a:ext cx="44214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g e l e b t v a e 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15616" y="2060848"/>
            <a:ext cx="44214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v e g e t a b l e 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1024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3.4104E-6 L 0.31511 0.00208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" y="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8" grpId="1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347864" y="188640"/>
            <a:ext cx="210980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Birds</a:t>
            </a:r>
            <a:endParaRPr lang="ru-RU" sz="7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1266" name="Picture 2" descr="C:\Documents and Settings\Crank\Рабочий стол\btdhgxhshtgrdasghhtzdhjzgdbtsdznsxfthfhdthzsgdf\bird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124744"/>
            <a:ext cx="3875584" cy="484448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187624" y="2060848"/>
            <a:ext cx="35397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_ _ _ _ _ _ _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99592" y="1916832"/>
            <a:ext cx="39661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e n </a:t>
            </a:r>
            <a:r>
              <a:rPr lang="en-U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i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u n p e g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-252536" y="3573016"/>
            <a:ext cx="727280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- a large white and black bird which can’t fly</a:t>
            </a:r>
            <a:endParaRPr lang="ru-RU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59632" y="1916832"/>
            <a:ext cx="34756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 e n g u </a:t>
            </a:r>
            <a:r>
              <a:rPr lang="en-U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i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n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1126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1.79191E-6 L 0.32362 0.00393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" y="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7" grpId="1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11760" y="260648"/>
            <a:ext cx="426270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City places</a:t>
            </a:r>
            <a:endParaRPr lang="ru-RU" sz="7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2290" name="Picture 2" descr="C:\Documents and Settings\Crank\Рабочий стол\btdhgxhshtgrdasghhtzdhjzgdbtsdznsxfthfhdthzsgdf\800px-Chrysler_Building_Midtown_Manhattan_New_York_City_19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700808"/>
            <a:ext cx="6090698" cy="429309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187624" y="2348880"/>
            <a:ext cx="35397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_ _ _ _ _ _ _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-252536" y="3933056"/>
            <a:ext cx="6984776" cy="158417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- a building where plays are performed</a:t>
            </a:r>
            <a:endParaRPr lang="ru-RU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59632" y="2204864"/>
            <a:ext cx="32640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e t a h r e t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331640" y="2204864"/>
            <a:ext cx="32640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 h e a t r e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1229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26 -1.21387E-6 L 0.34982 -0.00832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" y="-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8" grpId="1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.SCHOOL\Рабочий стол\s640x4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428736"/>
            <a:ext cx="6786610" cy="450673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627784" y="260648"/>
            <a:ext cx="382752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Free time</a:t>
            </a:r>
            <a:endParaRPr lang="ru-RU" sz="7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1628800"/>
            <a:ext cx="55467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_ _ _ _ _ _ _ _ _ _ _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4365104"/>
            <a:ext cx="73988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- visiting the  sights of a city</a:t>
            </a:r>
            <a:endParaRPr lang="ru-RU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131840" y="1556792"/>
            <a:ext cx="4603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635896" y="1556792"/>
            <a:ext cx="5132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g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699792" y="1556792"/>
            <a:ext cx="3545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i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619672" y="1556792"/>
            <a:ext cx="5565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h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644008" y="1556792"/>
            <a:ext cx="4251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t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076056" y="1556792"/>
            <a:ext cx="4603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s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580112" y="1556792"/>
            <a:ext cx="5325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e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123728" y="1556792"/>
            <a:ext cx="5325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e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83568" y="1556792"/>
            <a:ext cx="3545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i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067944" y="1556792"/>
            <a:ext cx="5565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n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115616" y="1556792"/>
            <a:ext cx="5132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g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83568" y="1556792"/>
            <a:ext cx="4603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580112" y="1484784"/>
            <a:ext cx="5132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g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644008" y="1556792"/>
            <a:ext cx="3545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i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123728" y="1556792"/>
            <a:ext cx="5565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h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627784" y="1556792"/>
            <a:ext cx="4251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t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131840" y="1556792"/>
            <a:ext cx="4603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s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067944" y="1556792"/>
            <a:ext cx="5325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e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563888" y="1556792"/>
            <a:ext cx="5325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e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187624" y="1556792"/>
            <a:ext cx="3545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i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5076056" y="1556792"/>
            <a:ext cx="5565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n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619672" y="1484784"/>
            <a:ext cx="5132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g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102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44444E-6 L 0.32691 -0.01575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" y="-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00"/>
                            </p:stCondLst>
                            <p:childTnLst>
                              <p:par>
                                <p:cTn id="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8" grpId="0"/>
      <p:bldP spid="18" grpId="1"/>
      <p:bldP spid="19" grpId="0"/>
      <p:bldP spid="19" grpId="1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91680" y="260648"/>
            <a:ext cx="580761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Parts of school</a:t>
            </a:r>
            <a:endParaRPr lang="ru-RU" sz="7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3074" name="Picture 2" descr="C:\Documents and Settings\Crank\Рабочий стол\btdhgxhshtgrdasghhtzdhjzgdbtsdznsxfthfhdthzsgdf\banner-school-corrid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060848"/>
            <a:ext cx="6267450" cy="319087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115616" y="1628800"/>
            <a:ext cx="36968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_ _ _ _ _ _ _ 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4509120"/>
            <a:ext cx="810845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- a building that contains a collection of books</a:t>
            </a:r>
            <a:endParaRPr lang="ru-RU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699792" y="1556792"/>
            <a:ext cx="3545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l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87624" y="1556792"/>
            <a:ext cx="3545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i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131840" y="1556792"/>
            <a:ext cx="5565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b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619672" y="1556792"/>
            <a:ext cx="4315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r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635896" y="1556792"/>
            <a:ext cx="5261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a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123728" y="1556792"/>
            <a:ext cx="4315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r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067944" y="1556792"/>
            <a:ext cx="5132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y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187624" y="1484784"/>
            <a:ext cx="3545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l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691680" y="1484784"/>
            <a:ext cx="3545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i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123728" y="1484784"/>
            <a:ext cx="5565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b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699792" y="1484784"/>
            <a:ext cx="4315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r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131840" y="1484784"/>
            <a:ext cx="5261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a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635896" y="1484784"/>
            <a:ext cx="4315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r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067944" y="1484784"/>
            <a:ext cx="5132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y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307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4.45087E-6 L 0.31875 -0.00162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188640"/>
            <a:ext cx="857805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Geographica</a:t>
            </a:r>
            <a:r>
              <a:rPr lang="en-US" sz="7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l features</a:t>
            </a:r>
            <a:endParaRPr lang="ru-RU" sz="7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4098" name="Picture 2" descr="C:\Documents and Settings\Crank\Рабочий стол\btdhgxhshtgrdasghhtzdhjzgdbtsdznsxfthfhdthzsgdf\file_4_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340768"/>
            <a:ext cx="4528054" cy="4835911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907704" y="2132856"/>
            <a:ext cx="30380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_ _ _ _ _ _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-252536" y="3789040"/>
            <a:ext cx="7423047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- a large area of land, covered with sand</a:t>
            </a:r>
            <a:endParaRPr lang="ru-RU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851920" y="2060848"/>
            <a:ext cx="5565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d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347864" y="2060848"/>
            <a:ext cx="5325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e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907704" y="2060848"/>
            <a:ext cx="5325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e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411760" y="2060848"/>
            <a:ext cx="4603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s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915816" y="2060848"/>
            <a:ext cx="4315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r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427984" y="2060848"/>
            <a:ext cx="4251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t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907704" y="1988840"/>
            <a:ext cx="5565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d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411760" y="1988840"/>
            <a:ext cx="5325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e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419872" y="1988840"/>
            <a:ext cx="5325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e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915816" y="1988840"/>
            <a:ext cx="4603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s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923928" y="1988840"/>
            <a:ext cx="4315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r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427984" y="1988840"/>
            <a:ext cx="4251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t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409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9.24855E-7 L 0.36667 -0.00162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Crank\Рабочий стол\btdhgxhshtgrdasghhtzdhjzgdbtsdznsxfthfhdthzsgdf\shanes-animals-coll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412776"/>
            <a:ext cx="5616624" cy="456902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915816" y="188640"/>
            <a:ext cx="326724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Animals</a:t>
            </a:r>
            <a:endParaRPr lang="ru-RU" sz="7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03648" y="2564904"/>
            <a:ext cx="35397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_ _ _ _ _ _ _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4365104"/>
            <a:ext cx="6464033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- a large wild animal of the cat family</a:t>
            </a:r>
            <a:endParaRPr lang="ru-RU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547664" y="2492896"/>
            <a:ext cx="33489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e l d a p r o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547664" y="2492896"/>
            <a:ext cx="35060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l e o p a r d 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512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2.89017E-6 L 0.32292 0.00277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" y="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4" grpId="0"/>
      <p:bldP spid="14" grpId="1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Crank\Рабочий стол\btdhgxhshtgrdasghhtzdhjzgdbtsdznsxfthfhdthzsgdf\1294516271_sport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556792"/>
            <a:ext cx="5184576" cy="3983937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347864" y="260648"/>
            <a:ext cx="226215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Sport</a:t>
            </a:r>
            <a:endParaRPr lang="ru-RU" sz="7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47664" y="2204864"/>
            <a:ext cx="36968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_ _ _ _ _ _ _ 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-396552" y="4077072"/>
            <a:ext cx="7614357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- the sport or activity of riding a bicycle</a:t>
            </a:r>
            <a:endParaRPr lang="ru-RU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47664" y="2132856"/>
            <a:ext cx="345638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l c </a:t>
            </a:r>
            <a:r>
              <a:rPr lang="en-U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y g n </a:t>
            </a:r>
            <a:r>
              <a:rPr lang="en-U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i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691680" y="2132856"/>
            <a:ext cx="30764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 y c l </a:t>
            </a:r>
            <a:r>
              <a:rPr lang="en-U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i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n g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614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3.00578E-6 L 0.37014 0.0037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" y="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8" grpId="1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Documents and Settings\Crank\Рабочий стол\btdhgxhshtgrdasghhtzdhjzgdbtsdznsxfthfhdthzsgdf\9214691-blackboard-with-school-supplies-vect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340768"/>
            <a:ext cx="5980100" cy="478408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579343" y="260648"/>
            <a:ext cx="606608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School subjects</a:t>
            </a:r>
            <a:endParaRPr lang="ru-RU" sz="7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91680" y="2420888"/>
            <a:ext cx="35397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_ _ _ _ _ _ _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4077072"/>
            <a:ext cx="612068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- the study of living organisms</a:t>
            </a:r>
            <a:endParaRPr lang="ru-RU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835696" y="2276872"/>
            <a:ext cx="32399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y g b o </a:t>
            </a:r>
            <a:r>
              <a:rPr lang="en-U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o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l </a:t>
            </a:r>
            <a:r>
              <a:rPr lang="en-U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i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835696" y="2276872"/>
            <a:ext cx="32544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b </a:t>
            </a:r>
            <a:r>
              <a:rPr lang="en-U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i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o l o g y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717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3.81503E-6 L 0.36615 -0.00231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9" grpId="1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59832" y="332656"/>
            <a:ext cx="304602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Clothes</a:t>
            </a:r>
            <a:endParaRPr lang="ru-RU" sz="7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8194" name="Picture 2" descr="C:\Documents and Settings\Crank\Рабочий стол\btdhgxhshtgrdasghhtzdhjzgdbtsdznsxfthfhdthzsgdf\istockphoto_5198772-men-s-clothes-illustra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484784"/>
            <a:ext cx="5976664" cy="459302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763688" y="2492896"/>
            <a:ext cx="30380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_ _ _ _ _ _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4077072"/>
            <a:ext cx="5436096" cy="166199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- a short coat with sleeves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907704" y="2348880"/>
            <a:ext cx="26981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k c e a t j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979712" y="2348880"/>
            <a:ext cx="26981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j a c k e t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819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44509E-6 L 0.34271 0.00116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8" grpId="1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188640"/>
            <a:ext cx="818320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Weather and climate</a:t>
            </a:r>
            <a:endParaRPr lang="ru-RU" sz="7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9218" name="Picture 2" descr="C:\Documents and Settings\Crank\Рабочий стол\btdhgxhshtgrdasghhtzdhjzgdbtsdznsxfthfhdthzsgdf\large-weather-icons-4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556792"/>
            <a:ext cx="6296414" cy="468052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39552" y="2276872"/>
            <a:ext cx="494718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_ _ _ _ _ _ _ _ _ _ _</a:t>
            </a:r>
            <a:endParaRPr lang="ru-RU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-252536" y="3933056"/>
            <a:ext cx="6561519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- it shows how hot or cold something is</a:t>
            </a:r>
            <a:endParaRPr lang="ru-RU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2132856"/>
            <a:ext cx="54216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e p e r e t m a r u t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95536" y="2060848"/>
            <a:ext cx="54216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 e m p e r a t u r e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921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5.78035E-8 L 0.31719 -0.00532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" y="-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8" grpId="1"/>
      <p:bldP spid="9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386</Words>
  <Application>Microsoft Office PowerPoint</Application>
  <PresentationFormat>Экран (4:3)</PresentationFormat>
  <Paragraphs>108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21</cp:revision>
  <dcterms:modified xsi:type="dcterms:W3CDTF">2012-03-14T08:28:07Z</dcterms:modified>
</cp:coreProperties>
</file>