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257" r:id="rId2"/>
    <p:sldId id="258" r:id="rId3"/>
    <p:sldId id="266" r:id="rId4"/>
    <p:sldId id="260" r:id="rId5"/>
    <p:sldId id="267" r:id="rId6"/>
    <p:sldId id="268" r:id="rId7"/>
    <p:sldId id="263" r:id="rId8"/>
    <p:sldId id="262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AFC70-09F2-4C3F-AB63-9387D7137987}" type="datetimeFigureOut">
              <a:rPr lang="uk-UA" smtClean="0"/>
              <a:pPr/>
              <a:t>05.03.2012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DA2D4-63AF-44B6-903A-7299F236826B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DA2D4-63AF-44B6-903A-7299F236826B}" type="slidenum">
              <a:rPr lang="uk-UA" smtClean="0"/>
              <a:pPr/>
              <a:t>2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DA2D4-63AF-44B6-903A-7299F236826B}" type="slidenum">
              <a:rPr lang="uk-UA" smtClean="0"/>
              <a:pPr/>
              <a:t>3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DA2D4-63AF-44B6-903A-7299F236826B}" type="slidenum">
              <a:rPr lang="uk-UA" smtClean="0"/>
              <a:pPr/>
              <a:t>8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DA2D4-63AF-44B6-903A-7299F236826B}" type="slidenum">
              <a:rPr lang="uk-UA" smtClean="0"/>
              <a:pPr/>
              <a:t>9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FAB628-CB46-4790-A25A-BB1F2334D88B}" type="datetimeFigureOut">
              <a:rPr lang="uk-UA" smtClean="0"/>
              <a:pPr/>
              <a:t>05.03.2012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815631-8EF2-4218-99C7-BD5564D4817D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FAB628-CB46-4790-A25A-BB1F2334D88B}" type="datetimeFigureOut">
              <a:rPr lang="uk-UA" smtClean="0"/>
              <a:pPr/>
              <a:t>05.03.2012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815631-8EF2-4218-99C7-BD5564D4817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FAB628-CB46-4790-A25A-BB1F2334D88B}" type="datetimeFigureOut">
              <a:rPr lang="uk-UA" smtClean="0"/>
              <a:pPr/>
              <a:t>05.03.2012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815631-8EF2-4218-99C7-BD5564D4817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FAB628-CB46-4790-A25A-BB1F2334D88B}" type="datetimeFigureOut">
              <a:rPr lang="uk-UA" smtClean="0"/>
              <a:pPr/>
              <a:t>05.03.2012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815631-8EF2-4218-99C7-BD5564D4817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FAB628-CB46-4790-A25A-BB1F2334D88B}" type="datetimeFigureOut">
              <a:rPr lang="uk-UA" smtClean="0"/>
              <a:pPr/>
              <a:t>05.03.2012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815631-8EF2-4218-99C7-BD5564D4817D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FAB628-CB46-4790-A25A-BB1F2334D88B}" type="datetimeFigureOut">
              <a:rPr lang="uk-UA" smtClean="0"/>
              <a:pPr/>
              <a:t>05.03.2012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815631-8EF2-4218-99C7-BD5564D4817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FAB628-CB46-4790-A25A-BB1F2334D88B}" type="datetimeFigureOut">
              <a:rPr lang="uk-UA" smtClean="0"/>
              <a:pPr/>
              <a:t>05.03.2012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815631-8EF2-4218-99C7-BD5564D4817D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FAB628-CB46-4790-A25A-BB1F2334D88B}" type="datetimeFigureOut">
              <a:rPr lang="uk-UA" smtClean="0"/>
              <a:pPr/>
              <a:t>05.03.2012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815631-8EF2-4218-99C7-BD5564D4817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FAB628-CB46-4790-A25A-BB1F2334D88B}" type="datetimeFigureOut">
              <a:rPr lang="uk-UA" smtClean="0"/>
              <a:pPr/>
              <a:t>05.03.2012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815631-8EF2-4218-99C7-BD5564D4817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FAB628-CB46-4790-A25A-BB1F2334D88B}" type="datetimeFigureOut">
              <a:rPr lang="uk-UA" smtClean="0"/>
              <a:pPr/>
              <a:t>05.03.2012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815631-8EF2-4218-99C7-BD5564D4817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3AFAB628-CB46-4790-A25A-BB1F2334D88B}" type="datetimeFigureOut">
              <a:rPr lang="uk-UA" smtClean="0"/>
              <a:pPr/>
              <a:t>05.03.2012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98815631-8EF2-4218-99C7-BD5564D4817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AFAB628-CB46-4790-A25A-BB1F2334D88B}" type="datetimeFigureOut">
              <a:rPr lang="uk-UA" smtClean="0"/>
              <a:pPr/>
              <a:t>05.03.2012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98815631-8EF2-4218-99C7-BD5564D4817D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83568" y="404664"/>
            <a:ext cx="8156448" cy="1224136"/>
          </a:xfrm>
        </p:spPr>
        <p:txBody>
          <a:bodyPr>
            <a:prstTxWarp prst="textDeflate">
              <a:avLst/>
            </a:prstTxWarp>
            <a:scene3d>
              <a:camera prst="obliqueBottomRigh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66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ROUND 3</a:t>
            </a:r>
            <a:endParaRPr lang="uk-UA" sz="6600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7744" y="3048000"/>
            <a:ext cx="4676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6"/>
          <p:cNvSpPr>
            <a:spLocks noGrp="1"/>
          </p:cNvSpPr>
          <p:nvPr>
            <p:ph type="title"/>
          </p:nvPr>
        </p:nvSpPr>
        <p:spPr/>
        <p:txBody>
          <a:bodyPr>
            <a:prstTxWarp prst="textDeflateBottom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Cartoon characters</a:t>
            </a:r>
            <a:endParaRPr lang="uk-UA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996952"/>
            <a:ext cx="2452018" cy="18390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7021"/>
          <a:stretch>
            <a:fillRect/>
          </a:stretch>
        </p:blipFill>
        <p:spPr bwMode="auto">
          <a:xfrm>
            <a:off x="4572000" y="2996952"/>
            <a:ext cx="1890490" cy="1867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869160"/>
            <a:ext cx="2448272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913784"/>
            <a:ext cx="1944216" cy="1827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1403648" y="1484784"/>
          <a:ext cx="6072336" cy="12801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036168"/>
                <a:gridCol w="3036168"/>
              </a:tblGrid>
              <a:tr h="488176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1.Scrat</a:t>
                      </a:r>
                      <a:endParaRPr lang="uk-UA" sz="3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3.Shreck</a:t>
                      </a:r>
                      <a:endParaRPr lang="uk-UA" sz="3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4881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2.Spongebob</a:t>
                      </a:r>
                      <a:endParaRPr lang="uk-UA" sz="36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4.Melman</a:t>
                      </a:r>
                      <a:endParaRPr lang="uk-UA" sz="3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835696" y="4005064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0152" y="2996952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7704" y="6021288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2160" y="6093296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6"/>
          <p:cNvSpPr>
            <a:spLocks noGrp="1"/>
          </p:cNvSpPr>
          <p:nvPr>
            <p:ph type="title"/>
          </p:nvPr>
        </p:nvSpPr>
        <p:spPr/>
        <p:txBody>
          <a:bodyPr>
            <a:prstTxWarp prst="textDeflateBottom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Cartoon characters</a:t>
            </a:r>
            <a:endParaRPr lang="uk-UA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996952"/>
            <a:ext cx="2452018" cy="18390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7021"/>
          <a:stretch>
            <a:fillRect/>
          </a:stretch>
        </p:blipFill>
        <p:spPr bwMode="auto">
          <a:xfrm>
            <a:off x="4572000" y="2996952"/>
            <a:ext cx="1890490" cy="1867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869160"/>
            <a:ext cx="2448272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913784"/>
            <a:ext cx="1944216" cy="1827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1115616" y="1484784"/>
          <a:ext cx="6552728" cy="12801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276364"/>
                <a:gridCol w="3276364"/>
              </a:tblGrid>
              <a:tr h="488176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B-1.Scrat</a:t>
                      </a:r>
                      <a:endParaRPr lang="uk-UA" sz="3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D-3.Shreck</a:t>
                      </a:r>
                      <a:endParaRPr lang="uk-UA" sz="3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4881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A-2.Spongebob</a:t>
                      </a:r>
                      <a:endParaRPr lang="uk-UA" sz="36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C-4.Melman</a:t>
                      </a:r>
                      <a:endParaRPr lang="uk-UA" sz="3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714480" y="3857628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0152" y="2996952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7704" y="6021288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2160" y="6093296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/>
          <p:cNvSpPr>
            <a:spLocks noGrp="1"/>
          </p:cNvSpPr>
          <p:nvPr>
            <p:ph type="title"/>
          </p:nvPr>
        </p:nvSpPr>
        <p:spPr>
          <a:xfrm>
            <a:off x="2195736" y="548680"/>
            <a:ext cx="4906888" cy="972720"/>
          </a:xfrm>
        </p:spPr>
        <p:txBody>
          <a:bodyPr>
            <a:prstTxWarp prst="textDeflateBottom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Food</a:t>
            </a:r>
            <a:endParaRPr lang="uk-UA" sz="3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972949"/>
            <a:ext cx="2520280" cy="1680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266" t="5932" b="8290"/>
          <a:stretch>
            <a:fillRect/>
          </a:stretch>
        </p:blipFill>
        <p:spPr bwMode="auto">
          <a:xfrm>
            <a:off x="4499992" y="2896328"/>
            <a:ext cx="2592288" cy="1828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725144"/>
            <a:ext cx="2598373" cy="1948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 b="14531"/>
          <a:stretch>
            <a:fillRect/>
          </a:stretch>
        </p:blipFill>
        <p:spPr bwMode="auto">
          <a:xfrm>
            <a:off x="4572000" y="4797152"/>
            <a:ext cx="2416363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475656" y="1844824"/>
          <a:ext cx="6360368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0184"/>
                <a:gridCol w="318018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1.Pasta</a:t>
                      </a:r>
                      <a:endParaRPr lang="uk-UA" sz="3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3.Sushi</a:t>
                      </a:r>
                      <a:endParaRPr lang="uk-UA" sz="3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2.Croissants</a:t>
                      </a:r>
                      <a:endParaRPr lang="uk-UA" sz="3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4.Varenyky</a:t>
                      </a:r>
                      <a:endParaRPr lang="uk-UA" sz="3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35896" y="3933056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3933056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7704" y="6021288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0192" y="5949280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/>
          <p:cNvSpPr>
            <a:spLocks noGrp="1"/>
          </p:cNvSpPr>
          <p:nvPr>
            <p:ph type="title"/>
          </p:nvPr>
        </p:nvSpPr>
        <p:spPr>
          <a:xfrm>
            <a:off x="2195736" y="548680"/>
            <a:ext cx="4906888" cy="972720"/>
          </a:xfrm>
        </p:spPr>
        <p:txBody>
          <a:bodyPr>
            <a:prstTxWarp prst="textDeflateBottom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Food</a:t>
            </a:r>
            <a:endParaRPr lang="uk-UA" sz="3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972949"/>
            <a:ext cx="2520280" cy="1680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266" t="5932" b="8290"/>
          <a:stretch>
            <a:fillRect/>
          </a:stretch>
        </p:blipFill>
        <p:spPr bwMode="auto">
          <a:xfrm>
            <a:off x="4499992" y="2896328"/>
            <a:ext cx="2592288" cy="1828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725144"/>
            <a:ext cx="2598373" cy="1948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 b="14531"/>
          <a:stretch>
            <a:fillRect/>
          </a:stretch>
        </p:blipFill>
        <p:spPr bwMode="auto">
          <a:xfrm>
            <a:off x="4572000" y="4797152"/>
            <a:ext cx="2416363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475656" y="1844824"/>
          <a:ext cx="6360368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0184"/>
                <a:gridCol w="318018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A-1.Pasta</a:t>
                      </a:r>
                      <a:endParaRPr lang="uk-UA" sz="3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C-3.Sushi</a:t>
                      </a:r>
                      <a:endParaRPr lang="uk-UA" sz="3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B-2.Croissants</a:t>
                      </a:r>
                      <a:endParaRPr lang="uk-UA" sz="3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D-4.Varenyky</a:t>
                      </a:r>
                      <a:endParaRPr lang="uk-UA" sz="3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35896" y="3933056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3933056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7704" y="6021288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0192" y="5949280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/>
          <p:cNvSpPr>
            <a:spLocks noGrp="1"/>
          </p:cNvSpPr>
          <p:nvPr>
            <p:ph type="title"/>
          </p:nvPr>
        </p:nvSpPr>
        <p:spPr/>
        <p:txBody>
          <a:bodyPr>
            <a:prstTxWarp prst="textDeflateBottom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Towers</a:t>
            </a:r>
            <a:endParaRPr lang="uk-UA" sz="3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8911"/>
          <a:stretch>
            <a:fillRect/>
          </a:stretch>
        </p:blipFill>
        <p:spPr bwMode="auto">
          <a:xfrm>
            <a:off x="1763688" y="2852936"/>
            <a:ext cx="2808312" cy="1918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2936"/>
            <a:ext cx="2545087" cy="1906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23540" t="15286" r="20705" b="20718"/>
          <a:stretch>
            <a:fillRect/>
          </a:stretch>
        </p:blipFill>
        <p:spPr bwMode="auto">
          <a:xfrm>
            <a:off x="1763688" y="4725144"/>
            <a:ext cx="2736304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725144"/>
            <a:ext cx="2598668" cy="1781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835696" y="2924944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4008" y="2924944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3688" y="4797152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6016" y="4797152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331640" y="1556792"/>
          <a:ext cx="6408712" cy="914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04356"/>
                <a:gridCol w="320435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1.The Tower of London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3.The Dubai Tower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2.The Eiffel Tower</a:t>
                      </a:r>
                      <a:endParaRPr lang="uk-UA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4.The Tower of Pisa</a:t>
                      </a:r>
                      <a:endParaRPr lang="uk-UA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/>
          <p:cNvSpPr>
            <a:spLocks noGrp="1"/>
          </p:cNvSpPr>
          <p:nvPr>
            <p:ph type="title"/>
          </p:nvPr>
        </p:nvSpPr>
        <p:spPr/>
        <p:txBody>
          <a:bodyPr>
            <a:prstTxWarp prst="textDeflateBottom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Towers</a:t>
            </a:r>
            <a:endParaRPr lang="uk-UA" sz="3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8911"/>
          <a:stretch>
            <a:fillRect/>
          </a:stretch>
        </p:blipFill>
        <p:spPr bwMode="auto">
          <a:xfrm>
            <a:off x="1763688" y="2852936"/>
            <a:ext cx="2808312" cy="1918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2936"/>
            <a:ext cx="2545087" cy="1906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23540" t="15286" r="20705" b="20718"/>
          <a:stretch>
            <a:fillRect/>
          </a:stretch>
        </p:blipFill>
        <p:spPr bwMode="auto">
          <a:xfrm>
            <a:off x="1763688" y="4725144"/>
            <a:ext cx="2736304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725144"/>
            <a:ext cx="2598668" cy="1781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835696" y="2924944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4008" y="2924944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3688" y="4797152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6016" y="4797152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115616" y="1700808"/>
          <a:ext cx="6984776" cy="914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492388"/>
                <a:gridCol w="349238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C-1.The Tower of London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D-3.The Dubai Tower</a:t>
                      </a:r>
                      <a:endParaRPr lang="uk-UA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B-2.The Eiffel Tower</a:t>
                      </a:r>
                      <a:endParaRPr lang="uk-UA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A-4.The Tower of Pisa</a:t>
                      </a:r>
                      <a:endParaRPr lang="uk-UA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/>
          <p:cNvSpPr>
            <a:spLocks noGrp="1"/>
          </p:cNvSpPr>
          <p:nvPr>
            <p:ph type="title"/>
          </p:nvPr>
        </p:nvSpPr>
        <p:spPr/>
        <p:txBody>
          <a:bodyPr>
            <a:prstTxWarp prst="textDeflateBottom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Accessories</a:t>
            </a:r>
            <a:endParaRPr lang="uk-UA" sz="3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5120" b="19361"/>
          <a:stretch>
            <a:fillRect/>
          </a:stretch>
        </p:blipFill>
        <p:spPr bwMode="auto">
          <a:xfrm>
            <a:off x="1691680" y="3212976"/>
            <a:ext cx="2637692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33472" b="12434"/>
          <a:stretch>
            <a:fillRect/>
          </a:stretch>
        </p:blipFill>
        <p:spPr bwMode="auto">
          <a:xfrm>
            <a:off x="4427984" y="3212976"/>
            <a:ext cx="2402102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 t="11573"/>
          <a:stretch>
            <a:fillRect/>
          </a:stretch>
        </p:blipFill>
        <p:spPr bwMode="auto">
          <a:xfrm>
            <a:off x="1619672" y="5013176"/>
            <a:ext cx="2694394" cy="1650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 l="8782" t="29000" r="55113" b="31100"/>
          <a:stretch>
            <a:fillRect/>
          </a:stretch>
        </p:blipFill>
        <p:spPr bwMode="auto">
          <a:xfrm>
            <a:off x="4355976" y="5013176"/>
            <a:ext cx="2664296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331640" y="1772816"/>
          <a:ext cx="6288360" cy="10363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44180"/>
                <a:gridCol w="31441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1.Earrings</a:t>
                      </a:r>
                      <a:endParaRPr lang="uk-UA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3.Belt </a:t>
                      </a:r>
                      <a:endParaRPr lang="uk-UA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2.Necklace </a:t>
                      </a:r>
                      <a:endParaRPr lang="uk-UA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4.Bracelet</a:t>
                      </a:r>
                      <a:endParaRPr lang="uk-UA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779912" y="4293096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2200" y="4293096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43042" y="6072206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8184" y="6021288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/>
          <p:cNvSpPr>
            <a:spLocks noGrp="1"/>
          </p:cNvSpPr>
          <p:nvPr>
            <p:ph type="title"/>
          </p:nvPr>
        </p:nvSpPr>
        <p:spPr/>
        <p:txBody>
          <a:bodyPr>
            <a:prstTxWarp prst="textDeflateBottom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Accessories</a:t>
            </a:r>
            <a:endParaRPr lang="uk-UA" sz="3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5120" b="19361"/>
          <a:stretch>
            <a:fillRect/>
          </a:stretch>
        </p:blipFill>
        <p:spPr bwMode="auto">
          <a:xfrm>
            <a:off x="1691680" y="3212976"/>
            <a:ext cx="2637692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33472" b="12434"/>
          <a:stretch>
            <a:fillRect/>
          </a:stretch>
        </p:blipFill>
        <p:spPr bwMode="auto">
          <a:xfrm>
            <a:off x="4427984" y="3212976"/>
            <a:ext cx="2402102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 t="11573"/>
          <a:stretch>
            <a:fillRect/>
          </a:stretch>
        </p:blipFill>
        <p:spPr bwMode="auto">
          <a:xfrm>
            <a:off x="1571604" y="5000636"/>
            <a:ext cx="2694394" cy="1650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 l="8782" t="29000" r="55113" b="31100"/>
          <a:stretch>
            <a:fillRect/>
          </a:stretch>
        </p:blipFill>
        <p:spPr bwMode="auto">
          <a:xfrm>
            <a:off x="4355976" y="5013176"/>
            <a:ext cx="2664296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331640" y="1772816"/>
          <a:ext cx="6288360" cy="10363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44180"/>
                <a:gridCol w="31441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B-1.Earrings</a:t>
                      </a:r>
                      <a:endParaRPr lang="uk-UA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D-3.Belt </a:t>
                      </a:r>
                      <a:endParaRPr lang="uk-UA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C-2.Necklace </a:t>
                      </a:r>
                      <a:endParaRPr lang="uk-UA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A-4.Bracelet</a:t>
                      </a:r>
                      <a:endParaRPr lang="uk-UA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779912" y="4293096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2200" y="4293096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43042" y="6000768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8184" y="6021288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/>
          <p:cNvSpPr>
            <a:spLocks noGrp="1"/>
          </p:cNvSpPr>
          <p:nvPr>
            <p:ph type="title"/>
          </p:nvPr>
        </p:nvSpPr>
        <p:spPr/>
        <p:txBody>
          <a:bodyPr>
            <a:prstTxWarp prst="textDeflateBottom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Capitals</a:t>
            </a:r>
            <a:endParaRPr lang="uk-UA" sz="3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852936"/>
            <a:ext cx="2536660" cy="19024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852936"/>
            <a:ext cx="2825367" cy="19442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869160"/>
            <a:ext cx="2466975" cy="1847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852417"/>
            <a:ext cx="2819469" cy="18889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TextBox 9"/>
          <p:cNvSpPr txBox="1"/>
          <p:nvPr/>
        </p:nvSpPr>
        <p:spPr>
          <a:xfrm>
            <a:off x="1835696" y="2924944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9992" y="2996952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3688" y="4797152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9992" y="4869160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524000" y="1397000"/>
          <a:ext cx="6096000" cy="1158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1.Tokio</a:t>
                      </a:r>
                      <a:endParaRPr lang="uk-UA" sz="3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3.Kyiv</a:t>
                      </a:r>
                      <a:endParaRPr lang="uk-UA" sz="3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2.London</a:t>
                      </a:r>
                      <a:endParaRPr lang="uk-UA" sz="3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4.Washington</a:t>
                      </a:r>
                      <a:endParaRPr lang="uk-UA" sz="3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/>
          <p:cNvSpPr>
            <a:spLocks noGrp="1"/>
          </p:cNvSpPr>
          <p:nvPr>
            <p:ph type="title"/>
          </p:nvPr>
        </p:nvSpPr>
        <p:spPr/>
        <p:txBody>
          <a:bodyPr>
            <a:prstTxWarp prst="textDeflateBottom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Capitals</a:t>
            </a:r>
            <a:endParaRPr lang="uk-UA" sz="3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852936"/>
            <a:ext cx="2536660" cy="19024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852936"/>
            <a:ext cx="2825367" cy="19442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869160"/>
            <a:ext cx="2466975" cy="1847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852417"/>
            <a:ext cx="2819469" cy="18889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TextBox 9"/>
          <p:cNvSpPr txBox="1"/>
          <p:nvPr/>
        </p:nvSpPr>
        <p:spPr>
          <a:xfrm>
            <a:off x="1835696" y="2924944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9992" y="2996952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3688" y="4797152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9992" y="4869160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524000" y="1397000"/>
          <a:ext cx="6096000" cy="1158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B-1.Tokio</a:t>
                      </a:r>
                      <a:endParaRPr lang="uk-UA" sz="3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D-3.Kyiv</a:t>
                      </a:r>
                      <a:endParaRPr lang="uk-UA" sz="3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A-2.London</a:t>
                      </a:r>
                      <a:endParaRPr lang="uk-UA" sz="3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C-4.Washington</a:t>
                      </a:r>
                      <a:endParaRPr lang="uk-UA" sz="3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prstTxWarp prst="textDeflateBottom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Celebreties</a:t>
            </a:r>
            <a:endParaRPr lang="uk-UA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10694" r="14450"/>
          <a:stretch>
            <a:fillRect/>
          </a:stretch>
        </p:blipFill>
        <p:spPr bwMode="auto">
          <a:xfrm>
            <a:off x="1547664" y="2780928"/>
            <a:ext cx="2881987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780928"/>
            <a:ext cx="2520280" cy="1883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Текст 8"/>
          <p:cNvSpPr txBox="1">
            <a:spLocks/>
          </p:cNvSpPr>
          <p:nvPr/>
        </p:nvSpPr>
        <p:spPr>
          <a:xfrm>
            <a:off x="5103812" y="6093296"/>
            <a:ext cx="4040188" cy="63976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73152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4725144"/>
            <a:ext cx="2736304" cy="187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4725144"/>
            <a:ext cx="2456301" cy="1842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187624" y="1628800"/>
          <a:ext cx="6696744" cy="10363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348372"/>
                <a:gridCol w="3348372"/>
              </a:tblGrid>
              <a:tr h="504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dirty="0" smtClean="0"/>
                        <a:t>1.</a:t>
                      </a:r>
                      <a:r>
                        <a:rPr lang="en-US" sz="2800" dirty="0" smtClean="0"/>
                        <a:t>Britney Spears</a:t>
                      </a:r>
                      <a:endParaRPr lang="uk-UA" sz="2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dirty="0" smtClean="0"/>
                        <a:t>2.</a:t>
                      </a:r>
                      <a:r>
                        <a:rPr lang="en-US" sz="2800" dirty="0" smtClean="0"/>
                        <a:t>Queen Elizabeth II</a:t>
                      </a:r>
                      <a:endParaRPr kumimoji="0" lang="uk-UA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dirty="0" smtClean="0"/>
                        <a:t>3.</a:t>
                      </a:r>
                      <a:r>
                        <a:rPr lang="en-GB" sz="2800" b="1" dirty="0" smtClean="0"/>
                        <a:t>Vladimir </a:t>
                      </a:r>
                      <a:r>
                        <a:rPr lang="en-GB" sz="2800" b="1" dirty="0" err="1" smtClean="0"/>
                        <a:t>Klichko</a:t>
                      </a:r>
                      <a:endParaRPr lang="uk-UA" sz="2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4.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Barack Obama</a:t>
                      </a:r>
                      <a:endParaRPr kumimoji="0" lang="uk-UA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691680" y="4077072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2200" y="4005064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5696" y="5877272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00192" y="5877272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1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/>
          <p:cNvSpPr>
            <a:spLocks noGrp="1"/>
          </p:cNvSpPr>
          <p:nvPr>
            <p:ph type="title"/>
          </p:nvPr>
        </p:nvSpPr>
        <p:spPr/>
        <p:txBody>
          <a:bodyPr>
            <a:prstTxWarp prst="textDeflateBottom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Transport</a:t>
            </a:r>
            <a:endParaRPr lang="uk-UA" sz="3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953278"/>
            <a:ext cx="2232248" cy="167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945197"/>
            <a:ext cx="2376263" cy="170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797152"/>
            <a:ext cx="2211963" cy="183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797152"/>
            <a:ext cx="2459766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755576" y="1484784"/>
          <a:ext cx="7488832" cy="11582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744416"/>
                <a:gridCol w="37444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1.Double-decker</a:t>
                      </a:r>
                      <a:endParaRPr lang="uk-UA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3.Submarine</a:t>
                      </a:r>
                      <a:endParaRPr lang="uk-UA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2.Yacht</a:t>
                      </a:r>
                      <a:endParaRPr lang="uk-UA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4.Helicopter</a:t>
                      </a:r>
                      <a:endParaRPr lang="uk-UA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195736" y="2924944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4008" y="2924944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5736" y="4797152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4008" y="4797152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/>
          <p:cNvSpPr>
            <a:spLocks noGrp="1"/>
          </p:cNvSpPr>
          <p:nvPr>
            <p:ph type="title"/>
          </p:nvPr>
        </p:nvSpPr>
        <p:spPr/>
        <p:txBody>
          <a:bodyPr>
            <a:prstTxWarp prst="textDeflateBottom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Transport</a:t>
            </a:r>
            <a:endParaRPr lang="uk-UA" sz="3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953278"/>
            <a:ext cx="2232248" cy="167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945197"/>
            <a:ext cx="2376263" cy="170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797152"/>
            <a:ext cx="2211963" cy="183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797152"/>
            <a:ext cx="2459766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755576" y="1484784"/>
          <a:ext cx="7488832" cy="11582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744416"/>
                <a:gridCol w="37444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B-1.Double-decker</a:t>
                      </a:r>
                      <a:endParaRPr lang="uk-UA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C-3.Submarine</a:t>
                      </a:r>
                      <a:endParaRPr lang="uk-UA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D-2.Yacht</a:t>
                      </a:r>
                      <a:endParaRPr lang="uk-UA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A-4.Helicopter</a:t>
                      </a:r>
                      <a:endParaRPr lang="uk-UA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195736" y="2924944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4008" y="2924944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5736" y="4797152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4008" y="4797152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prstTxWarp prst="textDeflateBottom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Celebreties</a:t>
            </a:r>
            <a:endParaRPr lang="uk-UA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10694" r="14450"/>
          <a:stretch>
            <a:fillRect/>
          </a:stretch>
        </p:blipFill>
        <p:spPr bwMode="auto">
          <a:xfrm>
            <a:off x="1547664" y="2780928"/>
            <a:ext cx="2881987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780928"/>
            <a:ext cx="2520280" cy="1883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Текст 8"/>
          <p:cNvSpPr txBox="1">
            <a:spLocks/>
          </p:cNvSpPr>
          <p:nvPr/>
        </p:nvSpPr>
        <p:spPr>
          <a:xfrm>
            <a:off x="5103812" y="6093296"/>
            <a:ext cx="4040188" cy="63976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73152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4725144"/>
            <a:ext cx="2736304" cy="187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4725144"/>
            <a:ext cx="2456301" cy="1842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827584" y="1628800"/>
          <a:ext cx="7704856" cy="10363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852428"/>
                <a:gridCol w="3852428"/>
              </a:tblGrid>
              <a:tr h="504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D-</a:t>
                      </a:r>
                      <a:r>
                        <a:rPr lang="uk-UA" sz="2800" dirty="0" smtClean="0"/>
                        <a:t>1.</a:t>
                      </a:r>
                      <a:r>
                        <a:rPr lang="en-US" sz="2800" dirty="0" smtClean="0"/>
                        <a:t>Britney Spears</a:t>
                      </a:r>
                      <a:endParaRPr lang="uk-UA" sz="2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A- </a:t>
                      </a:r>
                      <a:r>
                        <a:rPr lang="uk-UA" sz="2800" dirty="0" smtClean="0"/>
                        <a:t>2.</a:t>
                      </a:r>
                      <a:r>
                        <a:rPr lang="en-US" sz="2800" dirty="0" smtClean="0"/>
                        <a:t>Queen Elizabeth II</a:t>
                      </a:r>
                      <a:endParaRPr kumimoji="0" lang="uk-UA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/>
                        <a:t>B-</a:t>
                      </a:r>
                      <a:r>
                        <a:rPr lang="uk-UA" sz="2800" b="1" dirty="0" smtClean="0"/>
                        <a:t>3.</a:t>
                      </a:r>
                      <a:r>
                        <a:rPr lang="en-GB" sz="2800" b="1" dirty="0" smtClean="0"/>
                        <a:t>Vladimir </a:t>
                      </a:r>
                      <a:r>
                        <a:rPr lang="en-GB" sz="2800" b="1" dirty="0" err="1" smtClean="0"/>
                        <a:t>Klichko</a:t>
                      </a:r>
                      <a:endParaRPr lang="uk-UA" sz="2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C-</a:t>
                      </a:r>
                      <a:r>
                        <a:rPr kumimoji="0" lang="uk-UA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4.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Barack Obama</a:t>
                      </a:r>
                      <a:endParaRPr kumimoji="0" lang="uk-UA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691680" y="4077072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2200" y="4005064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5696" y="5877272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00192" y="5877272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708920"/>
            <a:ext cx="2520280" cy="1890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636912"/>
            <a:ext cx="2890664" cy="1901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4797152"/>
            <a:ext cx="2701355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797152"/>
            <a:ext cx="2669262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187624" y="1340768"/>
          <a:ext cx="6600056" cy="11582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300028"/>
                <a:gridCol w="330002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1.</a:t>
                      </a:r>
                      <a:r>
                        <a:rPr lang="en-US" sz="3200" b="1" baseline="0" dirty="0" smtClean="0"/>
                        <a:t> Golf</a:t>
                      </a:r>
                      <a:endParaRPr lang="uk-U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3.Snooker</a:t>
                      </a:r>
                      <a:endParaRPr lang="uk-UA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2.Rugby</a:t>
                      </a:r>
                      <a:endParaRPr lang="uk-U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4.Rally</a:t>
                      </a:r>
                      <a:endParaRPr lang="uk-UA" sz="32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691680" y="4077072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76256" y="3933056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5696" y="5877272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60232" y="5949280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Заголовок 6"/>
          <p:cNvSpPr>
            <a:spLocks noGrp="1"/>
          </p:cNvSpPr>
          <p:nvPr>
            <p:ph type="title"/>
          </p:nvPr>
        </p:nvSpPr>
        <p:spPr/>
        <p:txBody>
          <a:bodyPr>
            <a:prstTxWarp prst="textDeflateBottom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Sport</a:t>
            </a:r>
            <a:endParaRPr lang="uk-UA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708920"/>
            <a:ext cx="2520280" cy="1890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636912"/>
            <a:ext cx="2890664" cy="1901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4797152"/>
            <a:ext cx="2701355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797152"/>
            <a:ext cx="2669262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187624" y="1340768"/>
          <a:ext cx="6600056" cy="11582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300028"/>
                <a:gridCol w="330002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B-1.</a:t>
                      </a:r>
                      <a:r>
                        <a:rPr lang="en-US" sz="3200" b="1" baseline="0" dirty="0" smtClean="0"/>
                        <a:t> Golf</a:t>
                      </a:r>
                      <a:endParaRPr lang="uk-U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D-3.Snooker</a:t>
                      </a:r>
                      <a:endParaRPr lang="uk-UA" sz="3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A-2.Rugby</a:t>
                      </a:r>
                      <a:endParaRPr lang="uk-U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C-4.Rally</a:t>
                      </a:r>
                      <a:endParaRPr lang="uk-UA" sz="32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691680" y="4077072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76256" y="3933056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5696" y="5877272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60232" y="5949280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Заголовок 6"/>
          <p:cNvSpPr>
            <a:spLocks noGrp="1"/>
          </p:cNvSpPr>
          <p:nvPr>
            <p:ph type="title"/>
          </p:nvPr>
        </p:nvSpPr>
        <p:spPr/>
        <p:txBody>
          <a:bodyPr>
            <a:prstTxWarp prst="textDeflateBottom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Sport</a:t>
            </a:r>
            <a:endParaRPr lang="uk-UA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6"/>
          <p:cNvSpPr>
            <a:spLocks noGrp="1"/>
          </p:cNvSpPr>
          <p:nvPr>
            <p:ph type="title"/>
          </p:nvPr>
        </p:nvSpPr>
        <p:spPr>
          <a:xfrm>
            <a:off x="467544" y="512064"/>
            <a:ext cx="8208912" cy="900712"/>
          </a:xfrm>
        </p:spPr>
        <p:txBody>
          <a:bodyPr>
            <a:prstTxWarp prst="textDeflateBottom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Musical instruments</a:t>
            </a:r>
            <a:endParaRPr lang="uk-UA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789188"/>
            <a:ext cx="208823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9375" r="15000" b="40928"/>
          <a:stretch>
            <a:fillRect/>
          </a:stretch>
        </p:blipFill>
        <p:spPr bwMode="auto">
          <a:xfrm>
            <a:off x="1763688" y="4949428"/>
            <a:ext cx="2448272" cy="1908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7560" b="28581"/>
          <a:stretch>
            <a:fillRect/>
          </a:stretch>
        </p:blipFill>
        <p:spPr bwMode="auto">
          <a:xfrm>
            <a:off x="2051720" y="2789188"/>
            <a:ext cx="2180017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 l="16297" r="5282"/>
          <a:stretch>
            <a:fillRect/>
          </a:stretch>
        </p:blipFill>
        <p:spPr bwMode="auto">
          <a:xfrm>
            <a:off x="4355976" y="4949428"/>
            <a:ext cx="2232248" cy="1902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259632" y="1412776"/>
          <a:ext cx="6408712" cy="1158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04356"/>
                <a:gridCol w="3204356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1.Saxophone</a:t>
                      </a:r>
                      <a:endParaRPr lang="uk-UA" sz="3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3.Flute</a:t>
                      </a:r>
                      <a:endParaRPr kumimoji="0" lang="uk-UA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2.Violin</a:t>
                      </a:r>
                      <a:endParaRPr kumimoji="0" lang="uk-UA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4.Cello</a:t>
                      </a:r>
                      <a:endParaRPr lang="uk-UA" sz="3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123728" y="2852936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40152" y="2852936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63688" y="62732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84168" y="6273225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6"/>
          <p:cNvSpPr>
            <a:spLocks noGrp="1"/>
          </p:cNvSpPr>
          <p:nvPr>
            <p:ph type="title"/>
          </p:nvPr>
        </p:nvSpPr>
        <p:spPr>
          <a:xfrm>
            <a:off x="467544" y="512064"/>
            <a:ext cx="8208912" cy="900712"/>
          </a:xfrm>
        </p:spPr>
        <p:txBody>
          <a:bodyPr>
            <a:prstTxWarp prst="textDeflateBottom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Musical instruments</a:t>
            </a:r>
            <a:endParaRPr lang="uk-UA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789188"/>
            <a:ext cx="208823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9375" r="15000" b="40928"/>
          <a:stretch>
            <a:fillRect/>
          </a:stretch>
        </p:blipFill>
        <p:spPr bwMode="auto">
          <a:xfrm>
            <a:off x="1763688" y="4949428"/>
            <a:ext cx="2448272" cy="1908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7560" b="28581"/>
          <a:stretch>
            <a:fillRect/>
          </a:stretch>
        </p:blipFill>
        <p:spPr bwMode="auto">
          <a:xfrm>
            <a:off x="2051720" y="2789188"/>
            <a:ext cx="2180017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 l="16297" r="5282"/>
          <a:stretch>
            <a:fillRect/>
          </a:stretch>
        </p:blipFill>
        <p:spPr bwMode="auto">
          <a:xfrm>
            <a:off x="4355976" y="4949428"/>
            <a:ext cx="2232248" cy="1902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259632" y="1412776"/>
          <a:ext cx="6408712" cy="1158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04356"/>
                <a:gridCol w="3204356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B-1.Saxophone</a:t>
                      </a:r>
                      <a:endParaRPr lang="uk-UA" sz="32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C-3.Flute</a:t>
                      </a:r>
                      <a:endParaRPr kumimoji="0" lang="uk-UA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A-2.Violin</a:t>
                      </a:r>
                      <a:endParaRPr kumimoji="0" lang="uk-UA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D-4.Cello</a:t>
                      </a:r>
                      <a:endParaRPr lang="uk-UA" sz="32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123728" y="2852936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40152" y="2852936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63688" y="62732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84168" y="6273225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744924"/>
            <a:ext cx="2520280" cy="189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653136"/>
            <a:ext cx="2641986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824540"/>
            <a:ext cx="2592288" cy="1756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725144"/>
            <a:ext cx="2555776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Текст 3"/>
          <p:cNvSpPr txBox="1">
            <a:spLocks/>
          </p:cNvSpPr>
          <p:nvPr/>
        </p:nvSpPr>
        <p:spPr>
          <a:xfrm>
            <a:off x="5102225" y="6218238"/>
            <a:ext cx="4041775" cy="63976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73152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467544" y="6218238"/>
            <a:ext cx="4041775" cy="63976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73152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Заголовок 6"/>
          <p:cNvSpPr>
            <a:spLocks noGrp="1"/>
          </p:cNvSpPr>
          <p:nvPr>
            <p:ph type="title"/>
          </p:nvPr>
        </p:nvSpPr>
        <p:spPr/>
        <p:txBody>
          <a:bodyPr>
            <a:prstTxWarp prst="textDeflateBottom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Dances</a:t>
            </a:r>
            <a:endParaRPr lang="uk-UA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1403648" y="1412776"/>
          <a:ext cx="6336704" cy="11582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168352"/>
                <a:gridCol w="3168352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1.Rock-n-roll</a:t>
                      </a:r>
                      <a:endParaRPr lang="uk-UA" sz="3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3.Samba</a:t>
                      </a:r>
                      <a:endParaRPr lang="uk-UA" sz="3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2.Flamenco</a:t>
                      </a:r>
                      <a:endParaRPr kumimoji="0" lang="uk-UA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4.Tango</a:t>
                      </a:r>
                      <a:endParaRPr kumimoji="0" lang="uk-UA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051720" y="3789040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88224" y="3861048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7704" y="6093296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72200" y="5949280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744924"/>
            <a:ext cx="2520280" cy="189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653136"/>
            <a:ext cx="2641986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824540"/>
            <a:ext cx="2592288" cy="1756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725144"/>
            <a:ext cx="2555776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Текст 3"/>
          <p:cNvSpPr txBox="1">
            <a:spLocks/>
          </p:cNvSpPr>
          <p:nvPr/>
        </p:nvSpPr>
        <p:spPr>
          <a:xfrm>
            <a:off x="5102225" y="6218238"/>
            <a:ext cx="4041775" cy="63976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73152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467544" y="6218238"/>
            <a:ext cx="4041775" cy="63976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73152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Заголовок 6"/>
          <p:cNvSpPr>
            <a:spLocks noGrp="1"/>
          </p:cNvSpPr>
          <p:nvPr>
            <p:ph type="title"/>
          </p:nvPr>
        </p:nvSpPr>
        <p:spPr/>
        <p:txBody>
          <a:bodyPr>
            <a:prstTxWarp prst="textDeflateBottom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Dances</a:t>
            </a:r>
            <a:endParaRPr lang="uk-UA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1403648" y="1412776"/>
          <a:ext cx="6336704" cy="11582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168352"/>
                <a:gridCol w="3168352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C-1.Rock-n-roll</a:t>
                      </a:r>
                      <a:endParaRPr lang="uk-UA" sz="3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D-3.Samba</a:t>
                      </a:r>
                      <a:endParaRPr lang="uk-UA" sz="3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B-2.Flamenco</a:t>
                      </a:r>
                      <a:endParaRPr kumimoji="0" lang="uk-UA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A-4.Tango</a:t>
                      </a:r>
                      <a:endParaRPr kumimoji="0" lang="uk-UA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051720" y="3789040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88224" y="3861048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7704" y="6093296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72200" y="5949280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148</TotalTime>
  <Words>236</Words>
  <Application>Microsoft Office PowerPoint</Application>
  <PresentationFormat>Экран (4:3)</PresentationFormat>
  <Paragraphs>185</Paragraphs>
  <Slides>21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Метро</vt:lpstr>
      <vt:lpstr>ROUND 3</vt:lpstr>
      <vt:lpstr>Celebreties</vt:lpstr>
      <vt:lpstr>Celebreties</vt:lpstr>
      <vt:lpstr>Sport</vt:lpstr>
      <vt:lpstr>Sport</vt:lpstr>
      <vt:lpstr>Musical instruments</vt:lpstr>
      <vt:lpstr>Musical instruments</vt:lpstr>
      <vt:lpstr>Dances</vt:lpstr>
      <vt:lpstr>Dances</vt:lpstr>
      <vt:lpstr>Cartoon characters</vt:lpstr>
      <vt:lpstr>Cartoon characters</vt:lpstr>
      <vt:lpstr>Food</vt:lpstr>
      <vt:lpstr>Food</vt:lpstr>
      <vt:lpstr>Towers</vt:lpstr>
      <vt:lpstr>Towers</vt:lpstr>
      <vt:lpstr>Accessories</vt:lpstr>
      <vt:lpstr>Accessories</vt:lpstr>
      <vt:lpstr>Capitals</vt:lpstr>
      <vt:lpstr>Capitals</vt:lpstr>
      <vt:lpstr>Transport</vt:lpstr>
      <vt:lpstr>Transport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ROUND 3</dc:title>
  <dc:creator>VIKTOR</dc:creator>
  <cp:lastModifiedBy>admin</cp:lastModifiedBy>
  <cp:revision>23</cp:revision>
  <dcterms:created xsi:type="dcterms:W3CDTF">2012-03-02T18:45:20Z</dcterms:created>
  <dcterms:modified xsi:type="dcterms:W3CDTF">2012-03-05T08:35:25Z</dcterms:modified>
</cp:coreProperties>
</file>