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0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09600"/>
            <a:ext cx="6629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819400"/>
            <a:ext cx="8305800" cy="2514600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3300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287455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51859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2" y="6858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6858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741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0941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154700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023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7335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3733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7335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3733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2559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6290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753538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41403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609601"/>
            <a:ext cx="3008313" cy="105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609602"/>
            <a:ext cx="5111751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676402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57084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16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ead 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11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anything goes music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692696"/>
            <a:ext cx="3456384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burger-pic1.jpg"/>
          <p:cNvPicPr>
            <a:picLocks noChangeAspect="1"/>
          </p:cNvPicPr>
          <p:nvPr/>
        </p:nvPicPr>
        <p:blipFill>
          <a:blip r:embed="rId3" cstate="print"/>
          <a:srcRect t="10673" b="9282"/>
          <a:stretch>
            <a:fillRect/>
          </a:stretch>
        </p:blipFill>
        <p:spPr>
          <a:xfrm>
            <a:off x="827584" y="3140968"/>
            <a:ext cx="3240360" cy="17461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 descr="christmas_coke_bombs_03.jpg"/>
          <p:cNvPicPr>
            <a:picLocks noChangeAspect="1"/>
          </p:cNvPicPr>
          <p:nvPr/>
        </p:nvPicPr>
        <p:blipFill>
          <a:blip r:embed="rId4" cstate="print"/>
          <a:srcRect t="29634" b="8404"/>
          <a:stretch>
            <a:fillRect/>
          </a:stretch>
        </p:blipFill>
        <p:spPr>
          <a:xfrm>
            <a:off x="4788024" y="692696"/>
            <a:ext cx="3563888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statue-of-liberty-ferry-l.jpg"/>
          <p:cNvPicPr>
            <a:picLocks noChangeAspect="1"/>
          </p:cNvPicPr>
          <p:nvPr/>
        </p:nvPicPr>
        <p:blipFill>
          <a:blip r:embed="rId5" cstate="print"/>
          <a:srcRect t="6427" b="10025"/>
          <a:stretch>
            <a:fillRect/>
          </a:stretch>
        </p:blipFill>
        <p:spPr>
          <a:xfrm>
            <a:off x="5076056" y="2996952"/>
            <a:ext cx="2987824" cy="187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 descr="volkswage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83768" y="5025551"/>
            <a:ext cx="4211960" cy="18324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Прямоугольник 16"/>
          <p:cNvSpPr/>
          <p:nvPr/>
        </p:nvSpPr>
        <p:spPr>
          <a:xfrm>
            <a:off x="6156176" y="188640"/>
            <a:ext cx="24456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 soft drink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188640"/>
            <a:ext cx="42285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 musical at the theatre</a:t>
            </a:r>
            <a:endParaRPr lang="ru-RU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88024" y="2492896"/>
            <a:ext cx="39287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 cross-Channel ferry</a:t>
            </a:r>
            <a:endParaRPr lang="ru-RU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27584" y="2204864"/>
            <a:ext cx="329330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 new kind of frozen potato dish</a:t>
            </a:r>
            <a:endParaRPr lang="ru-RU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660232" y="5517232"/>
            <a:ext cx="18822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 motor fair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6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urger-pic1.jpg"/>
          <p:cNvPicPr>
            <a:picLocks noChangeAspect="1"/>
          </p:cNvPicPr>
          <p:nvPr/>
        </p:nvPicPr>
        <p:blipFill>
          <a:blip r:embed="rId2" cstate="print"/>
          <a:srcRect t="10673" b="9282"/>
          <a:stretch>
            <a:fillRect/>
          </a:stretch>
        </p:blipFill>
        <p:spPr>
          <a:xfrm>
            <a:off x="1115616" y="1124744"/>
            <a:ext cx="3240360" cy="17461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899592" y="260648"/>
            <a:ext cx="3293304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 new kind of frozen potato dish</a:t>
            </a:r>
            <a:endParaRPr lang="ru-RU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88640"/>
            <a:ext cx="11272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spc="-1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1.</a:t>
            </a:r>
            <a:endParaRPr lang="ru-RU" sz="8800" b="1" spc="-1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 descr="statue-of-liberty-ferry-l.jpg"/>
          <p:cNvPicPr>
            <a:picLocks noChangeAspect="1"/>
          </p:cNvPicPr>
          <p:nvPr/>
        </p:nvPicPr>
        <p:blipFill>
          <a:blip r:embed="rId3" cstate="print"/>
          <a:srcRect t="6427" b="10025"/>
          <a:stretch>
            <a:fillRect/>
          </a:stretch>
        </p:blipFill>
        <p:spPr>
          <a:xfrm>
            <a:off x="4932040" y="980728"/>
            <a:ext cx="2987824" cy="187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644008" y="476672"/>
            <a:ext cx="392876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 cross-Channel ferry</a:t>
            </a:r>
            <a:endParaRPr lang="ru-RU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84368" y="908720"/>
            <a:ext cx="110158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spc="-1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en-US" sz="8800" b="1" spc="-1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8800" b="1" spc="-1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Рисунок 9" descr="anything goes music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3429000"/>
            <a:ext cx="3456384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611560" y="2924944"/>
            <a:ext cx="42285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 musical at the theatre</a:t>
            </a:r>
            <a:endParaRPr lang="ru-RU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3284984"/>
            <a:ext cx="110158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spc="-1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3.</a:t>
            </a:r>
            <a:endParaRPr lang="ru-RU" sz="8800" b="1" spc="-1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" name="Рисунок 12" descr="volkswag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429000"/>
            <a:ext cx="3715420" cy="1616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>
            <a:off x="5652120" y="2852936"/>
            <a:ext cx="24837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 motor fair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042415" y="3356992"/>
            <a:ext cx="110158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spc="-1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4.</a:t>
            </a:r>
            <a:endParaRPr lang="ru-RU" sz="8800" b="1" spc="-1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" name="Рисунок 15" descr="christmas_coke_bombs_03.jpg"/>
          <p:cNvPicPr>
            <a:picLocks noChangeAspect="1"/>
          </p:cNvPicPr>
          <p:nvPr/>
        </p:nvPicPr>
        <p:blipFill>
          <a:blip r:embed="rId6" cstate="print"/>
          <a:srcRect t="29634" b="8404"/>
          <a:stretch>
            <a:fillRect/>
          </a:stretch>
        </p:blipFill>
        <p:spPr>
          <a:xfrm>
            <a:off x="2771800" y="5013176"/>
            <a:ext cx="3563888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Прямоугольник 16"/>
          <p:cNvSpPr/>
          <p:nvPr/>
        </p:nvSpPr>
        <p:spPr>
          <a:xfrm>
            <a:off x="6372200" y="5949280"/>
            <a:ext cx="24456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 soft drink</a:t>
            </a:r>
            <a:endParaRPr lang="ru-RU" sz="32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47664" y="5085184"/>
            <a:ext cx="110158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spc="-1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5.</a:t>
            </a:r>
            <a:endParaRPr lang="ru-RU" sz="8800" b="1" spc="-1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8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38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85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385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3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3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385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385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5" dur="38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7" dur="38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5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0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2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0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2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1" grpId="0"/>
      <p:bldP spid="12" grpId="0"/>
      <p:bldP spid="14" grpId="0"/>
      <p:bldP spid="15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Тема1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Mead Bold"/>
        <a:ea typeface=""/>
        <a:cs typeface=""/>
      </a:majorFont>
      <a:minorFont>
        <a:latin typeface="Mead Bol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20</TotalTime>
  <Words>52</Words>
  <Application>Microsoft Office PowerPoint</Application>
  <PresentationFormat>Экран (4:3)</PresentationFormat>
  <Paragraphs>15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Тема1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VIKTOR</dc:creator>
  <cp:lastModifiedBy>VIKTOR</cp:lastModifiedBy>
  <cp:revision>3</cp:revision>
  <dcterms:created xsi:type="dcterms:W3CDTF">2012-03-05T14:47:00Z</dcterms:created>
  <dcterms:modified xsi:type="dcterms:W3CDTF">2012-03-05T15:07:59Z</dcterms:modified>
</cp:coreProperties>
</file>