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3" r:id="rId3"/>
    <p:sldId id="265" r:id="rId4"/>
    <p:sldId id="266" r:id="rId5"/>
    <p:sldId id="270" r:id="rId6"/>
    <p:sldId id="267" r:id="rId7"/>
    <p:sldId id="271" r:id="rId8"/>
    <p:sldId id="272" r:id="rId9"/>
    <p:sldId id="274" r:id="rId10"/>
    <p:sldId id="264" r:id="rId11"/>
    <p:sldId id="273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2B29-A9D0-499B-B830-C8737267130F}" type="datetimeFigureOut">
              <a:rPr lang="uk-UA" smtClean="0"/>
              <a:pPr/>
              <a:t>16.03.2012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CBFB-1EFF-4764-AE93-F0185B611E8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2B29-A9D0-499B-B830-C8737267130F}" type="datetimeFigureOut">
              <a:rPr lang="uk-UA" smtClean="0"/>
              <a:pPr/>
              <a:t>16.03.2012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CBFB-1EFF-4764-AE93-F0185B611E8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2B29-A9D0-499B-B830-C8737267130F}" type="datetimeFigureOut">
              <a:rPr lang="uk-UA" smtClean="0"/>
              <a:pPr/>
              <a:t>16.03.2012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CBFB-1EFF-4764-AE93-F0185B611E8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2B29-A9D0-499B-B830-C8737267130F}" type="datetimeFigureOut">
              <a:rPr lang="uk-UA" smtClean="0"/>
              <a:pPr/>
              <a:t>16.03.2012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CBFB-1EFF-4764-AE93-F0185B611E8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2B29-A9D0-499B-B830-C8737267130F}" type="datetimeFigureOut">
              <a:rPr lang="uk-UA" smtClean="0"/>
              <a:pPr/>
              <a:t>16.03.2012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CBFB-1EFF-4764-AE93-F0185B611E8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2B29-A9D0-499B-B830-C8737267130F}" type="datetimeFigureOut">
              <a:rPr lang="uk-UA" smtClean="0"/>
              <a:pPr/>
              <a:t>16.03.2012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CBFB-1EFF-4764-AE93-F0185B611E8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2B29-A9D0-499B-B830-C8737267130F}" type="datetimeFigureOut">
              <a:rPr lang="uk-UA" smtClean="0"/>
              <a:pPr/>
              <a:t>16.03.2012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CBFB-1EFF-4764-AE93-F0185B611E8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2B29-A9D0-499B-B830-C8737267130F}" type="datetimeFigureOut">
              <a:rPr lang="uk-UA" smtClean="0"/>
              <a:pPr/>
              <a:t>16.03.2012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CBFB-1EFF-4764-AE93-F0185B611E8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2B29-A9D0-499B-B830-C8737267130F}" type="datetimeFigureOut">
              <a:rPr lang="uk-UA" smtClean="0"/>
              <a:pPr/>
              <a:t>16.03.2012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CBFB-1EFF-4764-AE93-F0185B611E8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2B29-A9D0-499B-B830-C8737267130F}" type="datetimeFigureOut">
              <a:rPr lang="uk-UA" smtClean="0"/>
              <a:pPr/>
              <a:t>16.03.2012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CBFB-1EFF-4764-AE93-F0185B611E8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2B29-A9D0-499B-B830-C8737267130F}" type="datetimeFigureOut">
              <a:rPr lang="uk-UA" smtClean="0"/>
              <a:pPr/>
              <a:t>16.03.2012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CBFB-1EFF-4764-AE93-F0185B611E8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82B29-A9D0-499B-B830-C8737267130F}" type="datetimeFigureOut">
              <a:rPr lang="uk-UA" smtClean="0"/>
              <a:pPr/>
              <a:t>16.03.2012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8CBFB-1EFF-4764-AE93-F0185B611E8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00B050"/>
                </a:solidFill>
              </a:rPr>
              <a:t>Space Kids</a:t>
            </a:r>
            <a:endParaRPr lang="uk-UA" sz="11500" dirty="0">
              <a:solidFill>
                <a:srgbClr val="00B050"/>
              </a:solidFill>
            </a:endParaRPr>
          </a:p>
        </p:txBody>
      </p:sp>
      <p:pic>
        <p:nvPicPr>
          <p:cNvPr id="4" name="Picture 11" descr="a_f06159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71802" y="1571612"/>
            <a:ext cx="1500198" cy="1687724"/>
          </a:xfrm>
          <a:prstGeom prst="rect">
            <a:avLst/>
          </a:prstGeom>
          <a:noFill/>
        </p:spPr>
      </p:pic>
      <p:pic>
        <p:nvPicPr>
          <p:cNvPr id="5" name="Содержимое 3" descr="koziz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43050"/>
            <a:ext cx="2786050" cy="1857388"/>
          </a:xfrm>
          <a:prstGeom prst="rect">
            <a:avLst/>
          </a:prstGeom>
        </p:spPr>
      </p:pic>
      <p:pic>
        <p:nvPicPr>
          <p:cNvPr id="6" name="Содержимое 3" descr="kov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1357298"/>
            <a:ext cx="2438732" cy="2071701"/>
          </a:xfrm>
          <a:prstGeom prst="rect">
            <a:avLst/>
          </a:prstGeom>
        </p:spPr>
      </p:pic>
      <p:pic>
        <p:nvPicPr>
          <p:cNvPr id="7" name="Содержимое 5" descr="kychmi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1928802"/>
            <a:ext cx="1500166" cy="2386195"/>
          </a:xfrm>
          <a:prstGeom prst="rect">
            <a:avLst/>
          </a:prstGeom>
        </p:spPr>
      </p:pic>
      <p:pic>
        <p:nvPicPr>
          <p:cNvPr id="8" name="Содержимое 5" descr="x_b8cc2bf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3857628"/>
            <a:ext cx="1928826" cy="2571768"/>
          </a:xfrm>
          <a:prstGeom prst="rect">
            <a:avLst/>
          </a:prstGeom>
        </p:spPr>
      </p:pic>
      <p:pic>
        <p:nvPicPr>
          <p:cNvPr id="9" name="Содержимое 5" descr="chaklos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29520" y="4643446"/>
            <a:ext cx="1499578" cy="2000264"/>
          </a:xfrm>
          <a:prstGeom prst="rect">
            <a:avLst/>
          </a:prstGeom>
        </p:spPr>
      </p:pic>
      <p:pic>
        <p:nvPicPr>
          <p:cNvPr id="10" name="Picture 10" descr="Рисунок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5143504" y="5240111"/>
            <a:ext cx="1714480" cy="1617889"/>
          </a:xfrm>
          <a:prstGeom prst="rect">
            <a:avLst/>
          </a:prstGeom>
          <a:noFill/>
        </p:spPr>
      </p:pic>
      <p:pic>
        <p:nvPicPr>
          <p:cNvPr id="11" name="Рисунок 10" descr="DSC0186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29190" y="3571876"/>
            <a:ext cx="2143140" cy="1607355"/>
          </a:xfrm>
          <a:prstGeom prst="rect">
            <a:avLst/>
          </a:prstGeom>
        </p:spPr>
      </p:pic>
      <p:pic>
        <p:nvPicPr>
          <p:cNvPr id="12" name="Picture 12" descr="Рисунок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0" y="4071942"/>
            <a:ext cx="2436743" cy="2143116"/>
          </a:xfrm>
          <a:prstGeom prst="rect">
            <a:avLst/>
          </a:prstGeom>
          <a:noFill/>
        </p:spPr>
      </p:pic>
    </p:spTree>
  </p:cSld>
  <p:clrMapOvr>
    <a:masterClrMapping/>
  </p:clrMapOvr>
  <p:transition advTm="4312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3008313" cy="1863752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B050"/>
                </a:solidFill>
              </a:rPr>
              <a:t>Victor </a:t>
            </a:r>
            <a:r>
              <a:rPr lang="en-US" sz="5400" dirty="0" err="1" smtClean="0">
                <a:solidFill>
                  <a:srgbClr val="00B050"/>
                </a:solidFill>
              </a:rPr>
              <a:t>Chaklosh</a:t>
            </a:r>
            <a:endParaRPr lang="uk-UA" sz="5400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chaklos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36914" y="273050"/>
            <a:ext cx="4388022" cy="58531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57158" y="2786058"/>
            <a:ext cx="3571868" cy="3357562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I’m good at playing football.</a:t>
            </a:r>
          </a:p>
          <a:p>
            <a:r>
              <a:rPr lang="en-US" sz="4800" dirty="0" smtClean="0">
                <a:solidFill>
                  <a:srgbClr val="00B050"/>
                </a:solidFill>
              </a:rPr>
              <a:t> I think it’s great!</a:t>
            </a:r>
            <a:endParaRPr lang="uk-UA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4015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071678"/>
            <a:ext cx="7786742" cy="3203612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B050"/>
                </a:solidFill>
              </a:rPr>
              <a:t>Brave and bright, Space Kids are always right!!!</a:t>
            </a:r>
            <a:endParaRPr lang="uk-UA" sz="7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3922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3286148" cy="2000264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Bohdan </a:t>
            </a:r>
            <a:r>
              <a:rPr lang="en-US" sz="4800" dirty="0" err="1" smtClean="0">
                <a:solidFill>
                  <a:srgbClr val="00B050"/>
                </a:solidFill>
              </a:rPr>
              <a:t>Makarchuk</a:t>
            </a:r>
            <a:endParaRPr lang="uk-UA" sz="4800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0" y="2214554"/>
            <a:ext cx="3465513" cy="3911609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I’m interested in astronomy and physics. </a:t>
            </a:r>
          </a:p>
          <a:p>
            <a:r>
              <a:rPr lang="en-US" sz="4400" dirty="0" smtClean="0">
                <a:solidFill>
                  <a:srgbClr val="00B050"/>
                </a:solidFill>
              </a:rPr>
              <a:t>I want to be a scientist.</a:t>
            </a:r>
            <a:endParaRPr lang="uk-UA" sz="4400" dirty="0">
              <a:solidFill>
                <a:srgbClr val="00B050"/>
              </a:solidFill>
            </a:endParaRPr>
          </a:p>
        </p:txBody>
      </p:sp>
      <p:pic>
        <p:nvPicPr>
          <p:cNvPr id="6" name="Picture 11" descr="a_f061598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4876" y="1928019"/>
            <a:ext cx="3286147" cy="4072749"/>
          </a:xfrm>
          <a:noFill/>
        </p:spPr>
      </p:pic>
    </p:spTree>
  </p:cSld>
  <p:clrMapOvr>
    <a:masterClrMapping/>
  </p:clrMapOvr>
  <p:transition advTm="3891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85728"/>
            <a:ext cx="4786314" cy="1785926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B050"/>
                </a:solidFill>
              </a:rPr>
              <a:t>Sasha Kozitska</a:t>
            </a:r>
            <a:endParaRPr lang="uk-UA" sz="72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kozizk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28992" y="2214554"/>
            <a:ext cx="5429288" cy="3857652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0" y="2166937"/>
            <a:ext cx="3008313" cy="46910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50"/>
                </a:solidFill>
              </a:rPr>
              <a:t>I like singing. </a:t>
            </a:r>
          </a:p>
          <a:p>
            <a:r>
              <a:rPr lang="en-US" sz="5400" dirty="0" smtClean="0">
                <a:solidFill>
                  <a:srgbClr val="00B050"/>
                </a:solidFill>
              </a:rPr>
              <a:t>I’ m fond of </a:t>
            </a:r>
            <a:r>
              <a:rPr lang="en-US" sz="5400" dirty="0" err="1" smtClean="0">
                <a:solidFill>
                  <a:srgbClr val="00B050"/>
                </a:solidFill>
              </a:rPr>
              <a:t>R’n’B</a:t>
            </a:r>
            <a:r>
              <a:rPr lang="en-US" sz="5400" dirty="0" smtClean="0">
                <a:solidFill>
                  <a:srgbClr val="00B050"/>
                </a:solidFill>
              </a:rPr>
              <a:t> music.</a:t>
            </a:r>
            <a:endParaRPr lang="uk-UA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3969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5214974" cy="1857388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B050"/>
                </a:solidFill>
              </a:rPr>
              <a:t>Tanya Koval</a:t>
            </a:r>
            <a:endParaRPr lang="uk-UA" sz="72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kov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86182" y="2357430"/>
            <a:ext cx="5111750" cy="3832229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2143116"/>
            <a:ext cx="3008313" cy="3983047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I have always been a great lover of dancing.</a:t>
            </a:r>
            <a:endParaRPr lang="uk-UA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3907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6900882" cy="1162050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</a:rPr>
              <a:t>Solomia</a:t>
            </a:r>
            <a:r>
              <a:rPr lang="en-US" sz="4400" dirty="0" smtClean="0">
                <a:solidFill>
                  <a:srgbClr val="00B050"/>
                </a:solidFill>
              </a:rPr>
              <a:t> Sampara</a:t>
            </a:r>
            <a:endParaRPr lang="uk-UA" sz="4400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DSC0186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86182" y="1714488"/>
            <a:ext cx="5111750" cy="38338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I love reading books about animals,</a:t>
            </a:r>
          </a:p>
          <a:p>
            <a:r>
              <a:rPr lang="en-US" sz="4400" dirty="0" smtClean="0">
                <a:solidFill>
                  <a:srgbClr val="00B050"/>
                </a:solidFill>
              </a:rPr>
              <a:t> I have read almost all of them.</a:t>
            </a:r>
            <a:endParaRPr lang="uk-UA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4016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Yulia Kuchmiy</a:t>
            </a:r>
            <a:endParaRPr lang="uk-UA" sz="4000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kychmi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40540" y="273050"/>
            <a:ext cx="4380769" cy="58531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I want to be a fashion designer.</a:t>
            </a:r>
          </a:p>
          <a:p>
            <a:r>
              <a:rPr lang="en-US" sz="4400" dirty="0" smtClean="0">
                <a:solidFill>
                  <a:srgbClr val="00B050"/>
                </a:solidFill>
              </a:rPr>
              <a:t> I enjoy designing clothes. </a:t>
            </a:r>
            <a:endParaRPr lang="uk-UA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3953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Diana </a:t>
            </a:r>
            <a:r>
              <a:rPr lang="en-US" sz="3600" dirty="0" err="1" smtClean="0">
                <a:solidFill>
                  <a:srgbClr val="00B050"/>
                </a:solidFill>
              </a:rPr>
              <a:t>Voronyak</a:t>
            </a:r>
            <a:endParaRPr lang="uk-UA" sz="3600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x_b8cc2bf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25925" y="659606"/>
            <a:ext cx="3810000" cy="50800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I’m a real cinema </a:t>
            </a:r>
            <a:r>
              <a:rPr lang="en-US" sz="4400" dirty="0" err="1" smtClean="0">
                <a:solidFill>
                  <a:srgbClr val="00B050"/>
                </a:solidFill>
              </a:rPr>
              <a:t>goer</a:t>
            </a:r>
            <a:r>
              <a:rPr lang="en-US" sz="4400" dirty="0" smtClean="0">
                <a:solidFill>
                  <a:srgbClr val="00B050"/>
                </a:solidFill>
              </a:rPr>
              <a:t>. I like comedies and science fiction films.</a:t>
            </a:r>
            <a:endParaRPr lang="uk-UA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4141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</a:rPr>
              <a:t>Olena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Hnatkivska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Art is my hobby. I’m keen on painting.</a:t>
            </a:r>
            <a:endParaRPr lang="uk-UA" sz="4800" dirty="0">
              <a:solidFill>
                <a:srgbClr val="00B050"/>
              </a:solidFill>
            </a:endParaRPr>
          </a:p>
        </p:txBody>
      </p:sp>
      <p:pic>
        <p:nvPicPr>
          <p:cNvPr id="6" name="Picture 10" descr="Рисунок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14744" y="928670"/>
            <a:ext cx="5072098" cy="4786346"/>
          </a:xfrm>
          <a:noFill/>
        </p:spPr>
      </p:pic>
    </p:spTree>
  </p:cSld>
  <p:clrMapOvr>
    <a:masterClrMapping/>
  </p:clrMapOvr>
  <p:transition advTm="3890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</a:rPr>
              <a:t>Nastya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Yazlyuk</a:t>
            </a:r>
            <a:endParaRPr lang="uk-UA" sz="4400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Hip hop is all my life. I’m crazy about Eminem and Black Eyed Peas!</a:t>
            </a:r>
            <a:endParaRPr lang="uk-UA" sz="4800" dirty="0" smtClean="0">
              <a:solidFill>
                <a:srgbClr val="00B050"/>
              </a:solidFill>
            </a:endParaRPr>
          </a:p>
          <a:p>
            <a:endParaRPr lang="uk-UA" dirty="0">
              <a:solidFill>
                <a:srgbClr val="00B050"/>
              </a:solidFill>
            </a:endParaRPr>
          </a:p>
        </p:txBody>
      </p:sp>
      <p:pic>
        <p:nvPicPr>
          <p:cNvPr id="6" name="Picture 12" descr="Рисунок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90800" y="928670"/>
            <a:ext cx="4467413" cy="3929091"/>
          </a:xfrm>
          <a:noFill/>
        </p:spPr>
      </p:pic>
    </p:spTree>
  </p:cSld>
  <p:clrMapOvr>
    <a:masterClrMapping/>
  </p:clrMapOvr>
  <p:transition advTm="4032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148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Space Kids</vt:lpstr>
      <vt:lpstr>Bohdan Makarchuk</vt:lpstr>
      <vt:lpstr>Sasha Kozitska</vt:lpstr>
      <vt:lpstr>Tanya Koval</vt:lpstr>
      <vt:lpstr>Solomia Sampara</vt:lpstr>
      <vt:lpstr>Yulia Kuchmiy</vt:lpstr>
      <vt:lpstr>Diana Voronyak</vt:lpstr>
      <vt:lpstr>Olena Hnatkivska</vt:lpstr>
      <vt:lpstr>Nastya Yazlyuk</vt:lpstr>
      <vt:lpstr>Victor Chaklosh</vt:lpstr>
      <vt:lpstr>Brave and bright, Space Kids are always right!!!</vt:lpstr>
    </vt:vector>
  </TitlesOfParts>
  <Company>1234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Kids</dc:title>
  <dc:creator>admin</dc:creator>
  <cp:lastModifiedBy>admin</cp:lastModifiedBy>
  <cp:revision>14</cp:revision>
  <dcterms:created xsi:type="dcterms:W3CDTF">2012-03-14T15:19:52Z</dcterms:created>
  <dcterms:modified xsi:type="dcterms:W3CDTF">2012-03-16T09:51:41Z</dcterms:modified>
</cp:coreProperties>
</file>