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307" r:id="rId25"/>
    <p:sldId id="280" r:id="rId26"/>
    <p:sldId id="286" r:id="rId27"/>
    <p:sldId id="288" r:id="rId28"/>
    <p:sldId id="283" r:id="rId29"/>
    <p:sldId id="284" r:id="rId30"/>
    <p:sldId id="308" r:id="rId31"/>
    <p:sldId id="285" r:id="rId32"/>
    <p:sldId id="289" r:id="rId33"/>
    <p:sldId id="302" r:id="rId34"/>
    <p:sldId id="314" r:id="rId35"/>
    <p:sldId id="309" r:id="rId36"/>
    <p:sldId id="287" r:id="rId37"/>
    <p:sldId id="303" r:id="rId38"/>
    <p:sldId id="304" r:id="rId39"/>
    <p:sldId id="310" r:id="rId40"/>
    <p:sldId id="290" r:id="rId41"/>
    <p:sldId id="291" r:id="rId42"/>
    <p:sldId id="292" r:id="rId43"/>
    <p:sldId id="311" r:id="rId44"/>
    <p:sldId id="293" r:id="rId45"/>
    <p:sldId id="296" r:id="rId46"/>
    <p:sldId id="298" r:id="rId47"/>
    <p:sldId id="297" r:id="rId48"/>
    <p:sldId id="299" r:id="rId49"/>
    <p:sldId id="312" r:id="rId50"/>
    <p:sldId id="294" r:id="rId51"/>
    <p:sldId id="295" r:id="rId52"/>
    <p:sldId id="305" r:id="rId53"/>
    <p:sldId id="313" r:id="rId54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B18"/>
    <a:srgbClr val="E71919"/>
    <a:srgbClr val="BA2E12"/>
    <a:srgbClr val="D32D2D"/>
    <a:srgbClr val="D488C5"/>
    <a:srgbClr val="F41AD5"/>
    <a:srgbClr val="69A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6" autoAdjust="0"/>
    <p:restoredTop sz="94660"/>
  </p:normalViewPr>
  <p:slideViewPr>
    <p:cSldViewPr>
      <p:cViewPr varScale="1">
        <p:scale>
          <a:sx n="70" d="100"/>
          <a:sy n="70" d="100"/>
        </p:scale>
        <p:origin x="-139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C58071F-8145-406A-AF93-ECCA489E212B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306D36-7CC4-4229-872A-8DFCE3FDD49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599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CF4B46-63A9-4A4E-87F9-54FA338F066F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AE21271-E7E6-4AF5-A046-05229EFFD387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5508961-CA22-498B-A8E1-08BF56A7C5A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43F53-EF10-4077-B97A-955BFFA46495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56280-CA80-43E4-80E8-18BDC72A144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2D7216-FBFD-4890-AEDD-D3C37359EE9F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F59EACC8-074A-431E-8DEE-A5FAAE1B328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AE253-5C4E-433C-9151-E5B77E35A31C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D46B-48F1-4EA0-A6B3-FE2559A6CD5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2B86D64-D085-4764-B27D-19326A9BC4D9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9D0EF9-AA0C-422B-B2AB-DEA68F9CCDB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1011F-2245-4CAD-9517-CC967FD504AA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51CEB-9960-4AF6-8865-B3B3CE67DE6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10030-C57B-44B0-A7DE-87BC13EA6FE0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EDFE4-FCC7-42ED-AF6A-3B498903260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85CB-6A93-4762-ABA2-85940C992490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0883D-D295-45B4-9A60-1F37FE85BE1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34F78-128A-4134-9C63-6D545CCDD0A6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6B26D-7589-4FAA-A08D-8027C043FD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C068-56CA-4478-9956-880A993C14D7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BF9D2-EA44-419F-B746-1A1F368AC5A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C61A35-02CC-4A04-AA2B-973A33E4F2A6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F42099-2D40-4530-B81D-6CFE4A7CA2F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CBC135B-5F8B-4960-B134-1AA08C329130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0BE494D-9838-46A4-9ABF-3738211D290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7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file:///C:\Documents%20and%20Settings\Admin\Local%20Settings\Application%20Data\Opera\Opera\&#1069;&#1082;&#1089;&#1082;&#1091;&#1088;&#1089;&#1080;&#1080;%20&#1087;&#1086;%20&#1055;&#1072;&#1088;&#1080;&#1078;&#1091;.%20&#1060;&#1088;&#1072;&#1085;&#1094;&#1080;&#1103;.%20&#1063;&#1072;-cut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file:///C:\Documents%20and%20Settings\Admin\Local%20Settings\Application%20Data\Opera\Opera\&#1042;&#1077;&#1085;&#1077;&#1094;&#1080;&#1103;02-cut.mp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87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71550" y="1962150"/>
            <a:ext cx="3960813" cy="1322834"/>
          </a:xfrm>
          <a:prstGeom prst="roundRect">
            <a:avLst/>
          </a:prstGeom>
          <a:solidFill>
            <a:srgbClr val="69A6C1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/>
              <a:t>KNOW EUROPE</a:t>
            </a:r>
            <a:endParaRPr lang="uk-UA" sz="4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550" y="881063"/>
            <a:ext cx="3960813" cy="1008062"/>
          </a:xfrm>
          <a:prstGeom prst="roundRect">
            <a:avLst/>
          </a:prstGeom>
          <a:solidFill>
            <a:srgbClr val="F41AD5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/>
              <a:t>HOW WELL</a:t>
            </a:r>
            <a:endParaRPr lang="uk-UA" sz="4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60938" y="917575"/>
            <a:ext cx="1627286" cy="2089150"/>
          </a:xfrm>
          <a:prstGeom prst="roundRect">
            <a:avLst/>
          </a:prstGeom>
          <a:solidFill>
            <a:srgbClr val="D32D2D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mtClean="0"/>
              <a:t>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mtClean="0"/>
              <a:t>YOU</a:t>
            </a:r>
            <a:endParaRPr lang="uk-UA" sz="4800" b="1" dirty="0"/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47813" y="544512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1.11008E-7 L 3.88889E-6 0.1510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-0.00648 L 3.88889E-6 -0.1598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"/>
                            </p:stCondLst>
                            <p:childTnLst>
                              <p:par>
                                <p:cTn id="4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2275" y="1628775"/>
            <a:ext cx="5191125" cy="3024188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</a:rPr>
              <a:t>Switzerland</a:t>
            </a:r>
            <a:endParaRPr lang="uk-UA"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69" descr="http://enews.in.ua/wp-content/uploads/2012/05/%D0%AF%D0%BD%D1%83%D0%BA%D0%BE%D0%B2%D0%B8%D1%87.gif"/>
          <p:cNvPicPr>
            <a:picLocks noChangeAspect="1" noChangeArrowheads="1"/>
          </p:cNvPicPr>
          <p:nvPr/>
        </p:nvPicPr>
        <p:blipFill>
          <a:blip r:embed="rId2"/>
          <a:srcRect r="5348" b="-832"/>
          <a:stretch>
            <a:fillRect/>
          </a:stretch>
        </p:blipFill>
        <p:spPr bwMode="auto">
          <a:xfrm>
            <a:off x="5508625" y="1625600"/>
            <a:ext cx="24130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68" descr="http://www.o-kak.ru/sites/default/files/field/image/articles/koroleva_velikobritanii_elizaveta_i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604963"/>
            <a:ext cx="2413000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End</a:t>
            </a: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4</a:t>
            </a:r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6</a:t>
            </a: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7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8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9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10</a:t>
            </a: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11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12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14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15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16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17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19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20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22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23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24</a:t>
            </a: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25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26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27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28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29</a:t>
            </a: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30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31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32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33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34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35</a:t>
            </a: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36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37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38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39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40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41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42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43</a:t>
            </a: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45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47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48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49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50</a:t>
            </a: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51</a:t>
            </a:r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52</a:t>
            </a:r>
          </a:p>
        </p:txBody>
      </p:sp>
      <p:sp>
        <p:nvSpPr>
          <p:cNvPr id="57" name="Oval 1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53</a:t>
            </a:r>
          </a:p>
        </p:txBody>
      </p:sp>
      <p:sp>
        <p:nvSpPr>
          <p:cNvPr id="58" name="Oval 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54</a:t>
            </a:r>
          </a:p>
        </p:txBody>
      </p:sp>
      <p:sp>
        <p:nvSpPr>
          <p:cNvPr id="59" name="Oval 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56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57</a:t>
            </a:r>
          </a:p>
        </p:txBody>
      </p:sp>
      <p:sp>
        <p:nvSpPr>
          <p:cNvPr id="62" name="Oval 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58</a:t>
            </a: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59</a:t>
            </a:r>
          </a:p>
        </p:txBody>
      </p:sp>
      <p:sp>
        <p:nvSpPr>
          <p:cNvPr id="64" name="Oval 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  <p:sp>
        <p:nvSpPr>
          <p:cNvPr id="27712" name="TextBox 64"/>
          <p:cNvSpPr txBox="1">
            <a:spLocks noChangeArrowheads="1"/>
          </p:cNvSpPr>
          <p:nvPr/>
        </p:nvSpPr>
        <p:spPr bwMode="auto">
          <a:xfrm>
            <a:off x="323850" y="404813"/>
            <a:ext cx="7632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</a:rPr>
              <a:t>Who of these people doesn’t have passport?</a:t>
            </a:r>
            <a:endParaRPr lang="uk-UA" sz="3600" b="1">
              <a:latin typeface="Trebuchet MS" pitchFamily="34" charset="0"/>
            </a:endParaRPr>
          </a:p>
        </p:txBody>
      </p:sp>
      <p:pic>
        <p:nvPicPr>
          <p:cNvPr id="27713" name="Рисунок 70" descr="http://greenobles.com/data_images/valentino-garavani/valentino-garavani-02.jpg"/>
          <p:cNvPicPr>
            <a:picLocks noChangeAspect="1" noChangeArrowheads="1"/>
          </p:cNvPicPr>
          <p:nvPr/>
        </p:nvPicPr>
        <p:blipFill>
          <a:blip r:embed="rId4"/>
          <a:srcRect t="-793" r="10272"/>
          <a:stretch>
            <a:fillRect/>
          </a:stretch>
        </p:blipFill>
        <p:spPr bwMode="auto">
          <a:xfrm>
            <a:off x="250825" y="4227513"/>
            <a:ext cx="24130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14" name="Рисунок 71" descr="http://image.tsn.ua/media/images2/original/Sep2009/c6c1de5106_155700.jpg"/>
          <p:cNvPicPr>
            <a:picLocks noChangeAspect="1" noChangeArrowheads="1"/>
          </p:cNvPicPr>
          <p:nvPr/>
        </p:nvPicPr>
        <p:blipFill>
          <a:blip r:embed="rId5"/>
          <a:srcRect r="9169" b="829"/>
          <a:stretch>
            <a:fillRect/>
          </a:stretch>
        </p:blipFill>
        <p:spPr bwMode="auto">
          <a:xfrm>
            <a:off x="5508625" y="4227513"/>
            <a:ext cx="2386013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1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1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1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1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1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1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1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1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1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1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1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1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1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1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1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1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1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1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1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1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1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1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1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1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1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1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1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1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1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1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1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1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1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1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1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1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1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1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1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1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1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1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1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1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http://www.o-kak.ru/sites/default/files/field/image/articles/koroleva_velikobritanii_elizaveta_i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835025"/>
            <a:ext cx="4668837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72" descr="http://upload.wikimedia.org/wikipedia/commons/thumb/1/18/John_Paul_II_Brazil_1997_3.jpg/200px-John_Paul_II_Brazil_1997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292225"/>
            <a:ext cx="247332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67" descr="http://vd-travel.com/wp-content/uploads/2011/11/r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" y="1292225"/>
            <a:ext cx="4024313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End</a:t>
            </a: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4</a:t>
            </a:r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6</a:t>
            </a: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7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8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9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10</a:t>
            </a: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11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12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14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15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16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17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19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20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22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23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24</a:t>
            </a: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25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26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27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28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29</a:t>
            </a: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30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31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32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33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34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35</a:t>
            </a: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36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37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38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39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40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41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42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43</a:t>
            </a: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45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47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48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49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50</a:t>
            </a: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51</a:t>
            </a:r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52</a:t>
            </a:r>
          </a:p>
        </p:txBody>
      </p:sp>
      <p:sp>
        <p:nvSpPr>
          <p:cNvPr id="57" name="Oval 10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53</a:t>
            </a:r>
          </a:p>
        </p:txBody>
      </p:sp>
      <p:sp>
        <p:nvSpPr>
          <p:cNvPr id="58" name="Oval 9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54</a:t>
            </a:r>
          </a:p>
        </p:txBody>
      </p:sp>
      <p:sp>
        <p:nvSpPr>
          <p:cNvPr id="59" name="Oval 8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56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57</a:t>
            </a:r>
          </a:p>
        </p:txBody>
      </p:sp>
      <p:sp>
        <p:nvSpPr>
          <p:cNvPr id="62" name="Oval 5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58</a:t>
            </a: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59</a:t>
            </a:r>
          </a:p>
        </p:txBody>
      </p:sp>
      <p:sp>
        <p:nvSpPr>
          <p:cNvPr id="64" name="Oval 3"/>
          <p:cNvSpPr>
            <a:spLocks noChangeArrowheads="1"/>
          </p:cNvSpPr>
          <p:nvPr/>
        </p:nvSpPr>
        <p:spPr bwMode="auto">
          <a:xfrm>
            <a:off x="3001963" y="2781300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  <p:sp>
        <p:nvSpPr>
          <p:cNvPr id="29760" name="TextBox 64"/>
          <p:cNvSpPr txBox="1">
            <a:spLocks noChangeArrowheads="1"/>
          </p:cNvSpPr>
          <p:nvPr/>
        </p:nvSpPr>
        <p:spPr bwMode="auto">
          <a:xfrm>
            <a:off x="323850" y="404813"/>
            <a:ext cx="7632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</a:rPr>
              <a:t>Where are ​​these photos taken?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47838" y="5373688"/>
          <a:ext cx="4851400" cy="1295400"/>
        </p:xfrm>
        <a:graphic>
          <a:graphicData uri="http://schemas.openxmlformats.org/drawingml/2006/table">
            <a:tbl>
              <a:tblPr firstRow="1">
                <a:tableStyleId>{22838BEF-8BB2-4498-84A7-C5851F593DF1}</a:tableStyleId>
              </a:tblPr>
              <a:tblGrid>
                <a:gridCol w="2425706"/>
                <a:gridCol w="2425706"/>
              </a:tblGrid>
              <a:tr h="6480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 smtClean="0"/>
                        <a:t>1) Monaco</a:t>
                      </a:r>
                      <a:endParaRPr lang="uk-U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2) Vatican</a:t>
                      </a: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3) Luxembourg</a:t>
                      </a:r>
                      <a:endParaRPr lang="uk-U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4) Italy</a:t>
                      </a:r>
                      <a:endParaRPr lang="uk-UA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1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1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1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1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1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1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1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1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1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1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1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1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1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1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1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1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1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1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1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1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1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1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1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1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1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1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1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1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1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1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1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1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1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1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1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1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1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1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1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1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1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1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1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1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2794000" y="5300663"/>
            <a:ext cx="2546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latin typeface="Trebuchet MS" pitchFamily="34" charset="0"/>
              </a:rPr>
              <a:t>Vatican</a:t>
            </a:r>
            <a:endParaRPr lang="uk-UA" sz="5400">
              <a:latin typeface="Trebuchet MS" pitchFamily="34" charset="0"/>
            </a:endParaRPr>
          </a:p>
        </p:txBody>
      </p:sp>
      <p:pic>
        <p:nvPicPr>
          <p:cNvPr id="30722" name="Рисунок 3" descr="http://vd-travel.com/wp-content/uploads/2011/11/r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213" y="495300"/>
            <a:ext cx="65532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End</a:t>
            </a: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4</a:t>
            </a:r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6</a:t>
            </a: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7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8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9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10</a:t>
            </a: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11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12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14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15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16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17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19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20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22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23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24</a:t>
            </a: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25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26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27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28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29</a:t>
            </a: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30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31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32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33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34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35</a:t>
            </a: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36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37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38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39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40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41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42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43</a:t>
            </a: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45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47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48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49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50</a:t>
            </a: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51</a:t>
            </a:r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52</a:t>
            </a:r>
          </a:p>
        </p:txBody>
      </p:sp>
      <p:sp>
        <p:nvSpPr>
          <p:cNvPr id="57" name="Oval 10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53</a:t>
            </a:r>
          </a:p>
        </p:txBody>
      </p:sp>
      <p:sp>
        <p:nvSpPr>
          <p:cNvPr id="58" name="Oval 9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54</a:t>
            </a:r>
          </a:p>
        </p:txBody>
      </p:sp>
      <p:sp>
        <p:nvSpPr>
          <p:cNvPr id="59" name="Oval 8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56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57</a:t>
            </a:r>
          </a:p>
        </p:txBody>
      </p:sp>
      <p:sp>
        <p:nvSpPr>
          <p:cNvPr id="62" name="Oval 5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58</a:t>
            </a: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59</a:t>
            </a:r>
          </a:p>
        </p:txBody>
      </p:sp>
      <p:sp>
        <p:nvSpPr>
          <p:cNvPr id="64" name="Oval 3"/>
          <p:cNvSpPr>
            <a:spLocks noChangeArrowheads="1"/>
          </p:cNvSpPr>
          <p:nvPr/>
        </p:nvSpPr>
        <p:spPr bwMode="auto">
          <a:xfrm>
            <a:off x="3001963" y="172878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  <p:sp>
        <p:nvSpPr>
          <p:cNvPr id="31806" name="TextBox 64"/>
          <p:cNvSpPr txBox="1">
            <a:spLocks noChangeArrowheads="1"/>
          </p:cNvSpPr>
          <p:nvPr/>
        </p:nvSpPr>
        <p:spPr bwMode="auto">
          <a:xfrm>
            <a:off x="323850" y="404813"/>
            <a:ext cx="7632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</a:rPr>
              <a:t>What contest did all these people win? </a:t>
            </a:r>
            <a:endParaRPr lang="uk-UA" sz="3600" b="1">
              <a:latin typeface="Trebuchet MS" pitchFamily="34" charset="0"/>
            </a:endParaRPr>
          </a:p>
        </p:txBody>
      </p:sp>
      <p:pic>
        <p:nvPicPr>
          <p:cNvPr id="31807" name="Рисунок 67" descr="http://v.img.com.ua/b/600x500/2/8e/52e12092b5b9cfb31f97bc184834a8e2.jpg"/>
          <p:cNvPicPr>
            <a:picLocks noChangeAspect="1" noChangeArrowheads="1"/>
          </p:cNvPicPr>
          <p:nvPr/>
        </p:nvPicPr>
        <p:blipFill>
          <a:blip r:embed="rId2"/>
          <a:srcRect r="28017"/>
          <a:stretch>
            <a:fillRect/>
          </a:stretch>
        </p:blipFill>
        <p:spPr bwMode="auto">
          <a:xfrm>
            <a:off x="174625" y="1751013"/>
            <a:ext cx="20891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08" name="Рисунок 72" descr="http://www.umka.com.ua/images/upload/l_7164847ffe7f44f1bc4743cb848110a8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1688" y="1751013"/>
            <a:ext cx="207486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09" name="Рисунок 73" descr="http://files.adme.ru/files/news/part_6/60421/dima_bilan_evrovidenie_200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13" y="4362450"/>
            <a:ext cx="21621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10" name="Рисунок 74" descr="http://news.rin.ru/photos/88625.jpg"/>
          <p:cNvPicPr>
            <a:picLocks noChangeAspect="1" noChangeArrowheads="1"/>
          </p:cNvPicPr>
          <p:nvPr/>
        </p:nvPicPr>
        <p:blipFill>
          <a:blip r:embed="rId5"/>
          <a:srcRect l="22514" t="208" b="-2928"/>
          <a:stretch>
            <a:fillRect/>
          </a:stretch>
        </p:blipFill>
        <p:spPr bwMode="auto">
          <a:xfrm>
            <a:off x="5830888" y="4362450"/>
            <a:ext cx="2125662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6" name="Таблица 75"/>
          <p:cNvGraphicFramePr>
            <a:graphicFrameLocks noGrp="1"/>
          </p:cNvGraphicFramePr>
          <p:nvPr/>
        </p:nvGraphicFramePr>
        <p:xfrm>
          <a:off x="2735263" y="4149725"/>
          <a:ext cx="2808287" cy="2516188"/>
        </p:xfrm>
        <a:graphic>
          <a:graphicData uri="http://schemas.openxmlformats.org/drawingml/2006/table">
            <a:tbl>
              <a:tblPr firstRow="1">
                <a:tableStyleId>{22838BEF-8BB2-4498-84A7-C5851F593DF1}</a:tableStyleId>
              </a:tblPr>
              <a:tblGrid>
                <a:gridCol w="2808312"/>
              </a:tblGrid>
              <a:tr h="62909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 smtClean="0"/>
                        <a:t>1) Grammy</a:t>
                      </a:r>
                      <a:endParaRPr lang="uk-UA" sz="2400" b="1" dirty="0"/>
                    </a:p>
                  </a:txBody>
                  <a:tcPr/>
                </a:tc>
              </a:tr>
              <a:tr h="6290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2)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dirty="0" smtClean="0"/>
                        <a:t>Eurovision</a:t>
                      </a:r>
                    </a:p>
                  </a:txBody>
                  <a:tcPr/>
                </a:tc>
              </a:tr>
              <a:tr h="6290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3) New Wave</a:t>
                      </a:r>
                    </a:p>
                  </a:txBody>
                  <a:tcPr/>
                </a:tc>
              </a:tr>
              <a:tr h="6290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4) X-Factor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1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1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1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1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1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1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1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1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1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1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1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1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1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1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1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1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1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1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1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1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1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1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1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1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1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1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1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1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1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1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1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1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1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1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1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1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1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1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1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1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1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1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1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1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://robssatellitetv.webs.com/Eurovision-Song-Contest-20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644900"/>
            <a:ext cx="733425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179388" y="2060575"/>
            <a:ext cx="87137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>
                <a:latin typeface="Trebuchet MS" pitchFamily="34" charset="0"/>
              </a:rPr>
              <a:t>Look at the video and try to guess the place</a:t>
            </a:r>
            <a:endParaRPr lang="uk-UA" sz="54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66"/>
          <p:cNvSpPr>
            <a:spLocks noChangeArrowheads="1"/>
          </p:cNvSpPr>
          <p:nvPr/>
        </p:nvSpPr>
        <p:spPr bwMode="auto">
          <a:xfrm>
            <a:off x="246063" y="4724400"/>
            <a:ext cx="8567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Trebuchet MS" pitchFamily="34" charset="0"/>
              </a:rPr>
              <a:t>Paris, France</a:t>
            </a:r>
            <a:endParaRPr lang="uk-UA" sz="5400">
              <a:latin typeface="Trebuchet MS" pitchFamily="34" charset="0"/>
            </a:endParaRPr>
          </a:p>
        </p:txBody>
      </p:sp>
      <p:pic>
        <p:nvPicPr>
          <p:cNvPr id="35842" name="Picture 6" descr="http://www.glsvlsi.org/paris_p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476250"/>
            <a:ext cx="62484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772816"/>
            <a:ext cx="6631944" cy="1938992"/>
          </a:xfrm>
          <a:prstGeom prst="rect">
            <a:avLst/>
          </a:prstGeom>
          <a:noFill/>
          <a:effectLst>
            <a:reflection blurRad="6350" stA="57000" endPos="890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ROUND 1</a:t>
            </a:r>
            <a:endParaRPr lang="ru-RU" sz="1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8041" y="2420888"/>
            <a:ext cx="2159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63713" y="260350"/>
            <a:ext cx="3762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60350"/>
            <a:ext cx="6335712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66"/>
          <p:cNvSpPr>
            <a:spLocks noChangeArrowheads="1"/>
          </p:cNvSpPr>
          <p:nvPr/>
        </p:nvSpPr>
        <p:spPr bwMode="auto">
          <a:xfrm>
            <a:off x="246063" y="4724400"/>
            <a:ext cx="8567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Trebuchet MS" pitchFamily="34" charset="0"/>
              </a:rPr>
              <a:t>Venice, Italy</a:t>
            </a:r>
            <a:endParaRPr lang="uk-UA" sz="5400">
              <a:latin typeface="Trebuchet MS" pitchFamily="34" charset="0"/>
            </a:endParaRPr>
          </a:p>
        </p:txBody>
      </p:sp>
      <p:pic>
        <p:nvPicPr>
          <p:cNvPr id="37890" name="Picture 2" descr="http://www.orbis-travel.com/resources/photographs-italy/venic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4350" y="420688"/>
            <a:ext cx="5740400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1"/>
          <p:cNvSpPr>
            <a:spLocks noChangeArrowheads="1"/>
          </p:cNvSpPr>
          <p:nvPr/>
        </p:nvSpPr>
        <p:spPr bwMode="auto">
          <a:xfrm>
            <a:off x="179388" y="2492375"/>
            <a:ext cx="87137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Trebuchet MS" pitchFamily="34" charset="0"/>
              </a:rPr>
              <a:t>There are nearly 750 000 words in English language. In your opinion how many of them are borrowed from other languages?</a:t>
            </a:r>
            <a:endParaRPr lang="uk-UA" sz="3200" b="1">
              <a:latin typeface="Trebuchet M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675" y="1268413"/>
            <a:ext cx="295275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BONUS</a:t>
            </a:r>
            <a:endParaRPr lang="uk-UA" sz="66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End</a:t>
            </a: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4</a:t>
            </a:r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6</a:t>
            </a: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7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8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9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10</a:t>
            </a: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11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12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14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15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16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17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19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20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22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23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24</a:t>
            </a: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25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26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27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28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29</a:t>
            </a: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30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31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32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33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34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35</a:t>
            </a: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36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37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38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39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40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41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42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43</a:t>
            </a: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45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47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48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49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50</a:t>
            </a: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51</a:t>
            </a:r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52</a:t>
            </a:r>
          </a:p>
        </p:txBody>
      </p:sp>
      <p:sp>
        <p:nvSpPr>
          <p:cNvPr id="57" name="Oval 10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53</a:t>
            </a:r>
          </a:p>
        </p:txBody>
      </p:sp>
      <p:sp>
        <p:nvSpPr>
          <p:cNvPr id="58" name="Oval 9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54</a:t>
            </a:r>
          </a:p>
        </p:txBody>
      </p:sp>
      <p:sp>
        <p:nvSpPr>
          <p:cNvPr id="59" name="Oval 8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56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57</a:t>
            </a:r>
          </a:p>
        </p:txBody>
      </p:sp>
      <p:sp>
        <p:nvSpPr>
          <p:cNvPr id="62" name="Oval 5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58</a:t>
            </a: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59</a:t>
            </a:r>
          </a:p>
        </p:txBody>
      </p:sp>
      <p:sp>
        <p:nvSpPr>
          <p:cNvPr id="64" name="Oval 3"/>
          <p:cNvSpPr>
            <a:spLocks noChangeArrowheads="1"/>
          </p:cNvSpPr>
          <p:nvPr/>
        </p:nvSpPr>
        <p:spPr bwMode="auto">
          <a:xfrm>
            <a:off x="3203575" y="4321175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1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1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1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1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1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1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1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1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1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1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1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1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1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1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1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1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1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1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1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1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1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1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1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1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1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1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1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1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1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1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1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1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1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1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1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1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1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1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1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1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1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1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1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1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7388" y="2852738"/>
            <a:ext cx="748982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687388" y="2852738"/>
            <a:ext cx="4964112" cy="647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70%</a:t>
            </a:r>
            <a:endParaRPr lang="uk-UA" sz="3200" b="1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71550" y="1962150"/>
            <a:ext cx="3960813" cy="1008063"/>
          </a:xfrm>
          <a:prstGeom prst="roundRect">
            <a:avLst/>
          </a:prstGeom>
          <a:solidFill>
            <a:srgbClr val="69A6C1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GIRLS</a:t>
            </a:r>
            <a:endParaRPr lang="uk-UA" sz="5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550" y="881063"/>
            <a:ext cx="3960813" cy="1008062"/>
          </a:xfrm>
          <a:prstGeom prst="roundRect">
            <a:avLst/>
          </a:prstGeom>
          <a:solidFill>
            <a:srgbClr val="F41AD5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BOYS</a:t>
            </a:r>
            <a:endParaRPr lang="uk-UA" sz="5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60938" y="917575"/>
            <a:ext cx="1169987" cy="2089150"/>
          </a:xfrm>
          <a:prstGeom prst="roundRect">
            <a:avLst/>
          </a:prstGeom>
          <a:solidFill>
            <a:srgbClr val="D32D2D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VS</a:t>
            </a:r>
            <a:endParaRPr lang="uk-UA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1.11008E-7 L 3.88889E-6 0.1510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-0.00648 L 3.88889E-6 -0.1598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50"/>
                            </p:stCondLst>
                            <p:childTnLst>
                              <p:par>
                                <p:cTn id="4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620688"/>
            <a:ext cx="6631944" cy="1938992"/>
          </a:xfrm>
          <a:prstGeom prst="rect">
            <a:avLst/>
          </a:prstGeom>
          <a:noFill/>
          <a:effectLst>
            <a:reflection blurRad="6350" stA="57000" endPos="890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ROUND 2</a:t>
            </a:r>
            <a:endParaRPr lang="ru-RU" sz="1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750" y="4557713"/>
            <a:ext cx="807878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Arrange the letters</a:t>
            </a:r>
            <a:endParaRPr lang="uk-UA" sz="7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08175" y="1158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910219404[1].wav">
            <a:hlinkClick r:id="" action="ppaction://media"/>
          </p:cNvPr>
          <p:cNvPicPr>
            <a:picLocks noRot="1" noChangeAspect="1"/>
          </p:cNvPicPr>
          <p:nvPr>
            <a:wavAudioFile r:embed="rId1" name="MS910219404[1].wav"/>
          </p:nvPr>
        </p:nvPicPr>
        <p:blipFill>
          <a:blip r:embed="rId4"/>
          <a:stretch>
            <a:fillRect/>
          </a:stretch>
        </p:blipFill>
        <p:spPr>
          <a:xfrm>
            <a:off x="4370388" y="4167188"/>
            <a:ext cx="244475" cy="2444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1:30</a:t>
            </a:r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1:29</a:t>
            </a:r>
          </a:p>
        </p:txBody>
      </p:sp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1:28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1:27</a:t>
            </a: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1:26</a:t>
            </a:r>
          </a:p>
        </p:txBody>
      </p:sp>
      <p:sp>
        <p:nvSpPr>
          <p:cNvPr id="10" name="Rectangle 3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1:25</a:t>
            </a:r>
          </a:p>
        </p:txBody>
      </p:sp>
      <p:sp>
        <p:nvSpPr>
          <p:cNvPr id="11" name="Rectangle 3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1:24</a:t>
            </a:r>
          </a:p>
        </p:txBody>
      </p:sp>
      <p:sp>
        <p:nvSpPr>
          <p:cNvPr id="12" name="Rectangle 4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1:23</a:t>
            </a:r>
          </a:p>
        </p:txBody>
      </p:sp>
      <p:sp>
        <p:nvSpPr>
          <p:cNvPr id="13" name="Rectangle 4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1:22</a:t>
            </a:r>
          </a:p>
        </p:txBody>
      </p:sp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1:21</a:t>
            </a:r>
          </a:p>
        </p:txBody>
      </p:sp>
      <p:sp>
        <p:nvSpPr>
          <p:cNvPr id="15" name="Rectangle 4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1:20</a:t>
            </a:r>
          </a:p>
        </p:txBody>
      </p:sp>
      <p:sp>
        <p:nvSpPr>
          <p:cNvPr id="16" name="Rectangle 4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1:19</a:t>
            </a:r>
          </a:p>
        </p:txBody>
      </p:sp>
      <p:sp>
        <p:nvSpPr>
          <p:cNvPr id="17" name="Rectangle 4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1:17</a:t>
            </a:r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1:16</a:t>
            </a:r>
          </a:p>
        </p:txBody>
      </p:sp>
      <p:sp>
        <p:nvSpPr>
          <p:cNvPr id="20" name="Rectangle 4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1:15</a:t>
            </a:r>
          </a:p>
        </p:txBody>
      </p:sp>
      <p:sp>
        <p:nvSpPr>
          <p:cNvPr id="21" name="Rectangle 4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1:14</a:t>
            </a:r>
          </a:p>
        </p:txBody>
      </p:sp>
      <p:sp>
        <p:nvSpPr>
          <p:cNvPr id="22" name="Rectangle 5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1:13</a:t>
            </a:r>
          </a:p>
        </p:txBody>
      </p:sp>
      <p:sp>
        <p:nvSpPr>
          <p:cNvPr id="23" name="Rectangle 5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1:12</a:t>
            </a:r>
          </a:p>
        </p:txBody>
      </p:sp>
      <p:sp>
        <p:nvSpPr>
          <p:cNvPr id="24" name="Rectangle 5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1:11</a:t>
            </a: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1:10</a:t>
            </a:r>
          </a:p>
        </p:txBody>
      </p:sp>
      <p:sp>
        <p:nvSpPr>
          <p:cNvPr id="26" name="Rectangle 5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1:09</a:t>
            </a:r>
          </a:p>
        </p:txBody>
      </p:sp>
      <p:sp>
        <p:nvSpPr>
          <p:cNvPr id="27" name="Rectangle 5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1:08</a:t>
            </a:r>
          </a:p>
        </p:txBody>
      </p:sp>
      <p:sp>
        <p:nvSpPr>
          <p:cNvPr id="28" name="Rectangle 5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1:07</a:t>
            </a:r>
          </a:p>
        </p:txBody>
      </p:sp>
      <p:sp>
        <p:nvSpPr>
          <p:cNvPr id="29" name="Rectangle 5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1:06</a:t>
            </a:r>
          </a:p>
        </p:txBody>
      </p:sp>
      <p:sp>
        <p:nvSpPr>
          <p:cNvPr id="30" name="Rectangle 5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1:05</a:t>
            </a:r>
          </a:p>
        </p:txBody>
      </p:sp>
      <p:sp>
        <p:nvSpPr>
          <p:cNvPr id="31" name="Rectangle 5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1:04</a:t>
            </a:r>
          </a:p>
        </p:txBody>
      </p:sp>
      <p:sp>
        <p:nvSpPr>
          <p:cNvPr id="32" name="Rectangle 6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1:03</a:t>
            </a:r>
          </a:p>
        </p:txBody>
      </p:sp>
      <p:sp>
        <p:nvSpPr>
          <p:cNvPr id="33" name="Rectangle 6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1:02</a:t>
            </a:r>
          </a:p>
        </p:txBody>
      </p:sp>
      <p:sp>
        <p:nvSpPr>
          <p:cNvPr id="34" name="Rectangle 6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1:01</a:t>
            </a:r>
          </a:p>
        </p:txBody>
      </p:sp>
      <p:sp>
        <p:nvSpPr>
          <p:cNvPr id="35" name="Rectangle 6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1:00</a:t>
            </a:r>
          </a:p>
        </p:txBody>
      </p:sp>
      <p:sp>
        <p:nvSpPr>
          <p:cNvPr id="36" name="Rectangle 6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0:59</a:t>
            </a:r>
          </a:p>
        </p:txBody>
      </p:sp>
      <p:sp>
        <p:nvSpPr>
          <p:cNvPr id="37" name="Rectangle 6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0:58</a:t>
            </a:r>
          </a:p>
        </p:txBody>
      </p:sp>
      <p:sp>
        <p:nvSpPr>
          <p:cNvPr id="38" name="Rectangle 6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0:57</a:t>
            </a:r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0:56</a:t>
            </a:r>
          </a:p>
        </p:txBody>
      </p:sp>
      <p:sp>
        <p:nvSpPr>
          <p:cNvPr id="40" name="Rectangle 6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0:55</a:t>
            </a:r>
          </a:p>
        </p:txBody>
      </p:sp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0:54</a:t>
            </a:r>
          </a:p>
        </p:txBody>
      </p:sp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0:53</a:t>
            </a:r>
          </a:p>
        </p:txBody>
      </p:sp>
      <p:sp>
        <p:nvSpPr>
          <p:cNvPr id="43" name="Rectangle 7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0:52</a:t>
            </a:r>
          </a:p>
        </p:txBody>
      </p:sp>
      <p:sp>
        <p:nvSpPr>
          <p:cNvPr id="44" name="Rectangle 7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0:51</a:t>
            </a:r>
          </a:p>
        </p:txBody>
      </p:sp>
      <p:sp>
        <p:nvSpPr>
          <p:cNvPr id="45" name="Rectangle 7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0:50</a:t>
            </a:r>
          </a:p>
        </p:txBody>
      </p:sp>
      <p:sp>
        <p:nvSpPr>
          <p:cNvPr id="46" name="Rectangle 7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0:49</a:t>
            </a:r>
          </a:p>
        </p:txBody>
      </p:sp>
      <p:sp>
        <p:nvSpPr>
          <p:cNvPr id="47" name="Rectangle 7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0:48</a:t>
            </a:r>
          </a:p>
        </p:txBody>
      </p:sp>
      <p:sp>
        <p:nvSpPr>
          <p:cNvPr id="48" name="Rectangle 7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0:47</a:t>
            </a:r>
          </a:p>
        </p:txBody>
      </p:sp>
      <p:sp>
        <p:nvSpPr>
          <p:cNvPr id="49" name="Rectangle 7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0:46</a:t>
            </a:r>
          </a:p>
        </p:txBody>
      </p:sp>
      <p:sp>
        <p:nvSpPr>
          <p:cNvPr id="50" name="Rectangle 7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0:45</a:t>
            </a:r>
          </a:p>
        </p:txBody>
      </p:sp>
      <p:sp>
        <p:nvSpPr>
          <p:cNvPr id="51" name="Rectangle 7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0:44</a:t>
            </a:r>
          </a:p>
        </p:txBody>
      </p:sp>
      <p:sp>
        <p:nvSpPr>
          <p:cNvPr id="52" name="Rectangle 8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0:43</a:t>
            </a:r>
          </a:p>
        </p:txBody>
      </p:sp>
      <p:sp>
        <p:nvSpPr>
          <p:cNvPr id="53" name="Rectangle 8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0:42</a:t>
            </a:r>
          </a:p>
        </p:txBody>
      </p:sp>
      <p:sp>
        <p:nvSpPr>
          <p:cNvPr id="54" name="Rectangle 8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0:41</a:t>
            </a:r>
          </a:p>
        </p:txBody>
      </p:sp>
      <p:sp>
        <p:nvSpPr>
          <p:cNvPr id="55" name="Rectangle 8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0:40</a:t>
            </a:r>
          </a:p>
        </p:txBody>
      </p:sp>
      <p:sp>
        <p:nvSpPr>
          <p:cNvPr id="56" name="Rectangle 8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0:39</a:t>
            </a:r>
          </a:p>
        </p:txBody>
      </p:sp>
      <p:sp>
        <p:nvSpPr>
          <p:cNvPr id="57" name="Rectangle 8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0:38</a:t>
            </a:r>
          </a:p>
        </p:txBody>
      </p:sp>
      <p:sp>
        <p:nvSpPr>
          <p:cNvPr id="58" name="Rectangle 8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0:37</a:t>
            </a:r>
          </a:p>
        </p:txBody>
      </p:sp>
      <p:sp>
        <p:nvSpPr>
          <p:cNvPr id="59" name="Rectangle 8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0:36</a:t>
            </a:r>
          </a:p>
        </p:txBody>
      </p:sp>
      <p:sp>
        <p:nvSpPr>
          <p:cNvPr id="60" name="Rectangle 8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0:35</a:t>
            </a:r>
          </a:p>
        </p:txBody>
      </p:sp>
      <p:sp>
        <p:nvSpPr>
          <p:cNvPr id="61" name="Rectangle 8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0:34</a:t>
            </a:r>
          </a:p>
        </p:txBody>
      </p:sp>
      <p:sp>
        <p:nvSpPr>
          <p:cNvPr id="62" name="Rectangle 9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0:33</a:t>
            </a:r>
          </a:p>
        </p:txBody>
      </p:sp>
      <p:sp>
        <p:nvSpPr>
          <p:cNvPr id="63" name="Rectangle 9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0:32</a:t>
            </a:r>
          </a:p>
        </p:txBody>
      </p:sp>
      <p:sp>
        <p:nvSpPr>
          <p:cNvPr id="64" name="Rectangle 9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0:31</a:t>
            </a:r>
          </a:p>
        </p:txBody>
      </p:sp>
      <p:sp>
        <p:nvSpPr>
          <p:cNvPr id="65" name="Rectangle 9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0:30</a:t>
            </a:r>
          </a:p>
        </p:txBody>
      </p:sp>
      <p:sp>
        <p:nvSpPr>
          <p:cNvPr id="66" name="Rectangle 9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0:29</a:t>
            </a:r>
          </a:p>
        </p:txBody>
      </p:sp>
      <p:sp>
        <p:nvSpPr>
          <p:cNvPr id="67" name="Rectangle 9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0:28</a:t>
            </a:r>
          </a:p>
        </p:txBody>
      </p:sp>
      <p:sp>
        <p:nvSpPr>
          <p:cNvPr id="68" name="Rectangle 9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0:27</a:t>
            </a:r>
          </a:p>
        </p:txBody>
      </p:sp>
      <p:sp>
        <p:nvSpPr>
          <p:cNvPr id="69" name="Rectangle 9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0:26</a:t>
            </a:r>
          </a:p>
        </p:txBody>
      </p:sp>
      <p:sp>
        <p:nvSpPr>
          <p:cNvPr id="70" name="Rectangle 9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0:25</a:t>
            </a:r>
          </a:p>
        </p:txBody>
      </p:sp>
      <p:sp>
        <p:nvSpPr>
          <p:cNvPr id="71" name="Rectangle 9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0:24</a:t>
            </a:r>
          </a:p>
        </p:txBody>
      </p:sp>
      <p:sp>
        <p:nvSpPr>
          <p:cNvPr id="72" name="Rectangle 10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0:23</a:t>
            </a:r>
          </a:p>
        </p:txBody>
      </p:sp>
      <p:sp>
        <p:nvSpPr>
          <p:cNvPr id="73" name="Rectangle 10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0:22</a:t>
            </a:r>
          </a:p>
        </p:txBody>
      </p:sp>
      <p:sp>
        <p:nvSpPr>
          <p:cNvPr id="74" name="Rectangle 10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0:21</a:t>
            </a:r>
          </a:p>
        </p:txBody>
      </p:sp>
      <p:sp>
        <p:nvSpPr>
          <p:cNvPr id="75" name="Rectangle 10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0:20</a:t>
            </a:r>
          </a:p>
        </p:txBody>
      </p:sp>
      <p:sp>
        <p:nvSpPr>
          <p:cNvPr id="76" name="Rectangle 10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0:19</a:t>
            </a:r>
          </a:p>
        </p:txBody>
      </p:sp>
      <p:sp>
        <p:nvSpPr>
          <p:cNvPr id="77" name="Rectangle 10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0:18</a:t>
            </a:r>
          </a:p>
        </p:txBody>
      </p:sp>
      <p:sp>
        <p:nvSpPr>
          <p:cNvPr id="78" name="Rectangle 10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0:17</a:t>
            </a:r>
          </a:p>
        </p:txBody>
      </p:sp>
      <p:sp>
        <p:nvSpPr>
          <p:cNvPr id="79" name="Rectangle 10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0:16</a:t>
            </a:r>
          </a:p>
        </p:txBody>
      </p:sp>
      <p:sp>
        <p:nvSpPr>
          <p:cNvPr id="80" name="Rectangle 10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0:15</a:t>
            </a:r>
          </a:p>
        </p:txBody>
      </p:sp>
      <p:sp>
        <p:nvSpPr>
          <p:cNvPr id="81" name="Rectangle 10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0:14</a:t>
            </a:r>
          </a:p>
        </p:txBody>
      </p:sp>
      <p:sp>
        <p:nvSpPr>
          <p:cNvPr id="82" name="Rectangle 11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0:13</a:t>
            </a:r>
          </a:p>
        </p:txBody>
      </p:sp>
      <p:sp>
        <p:nvSpPr>
          <p:cNvPr id="83" name="Rectangle 11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0:12</a:t>
            </a:r>
          </a:p>
        </p:txBody>
      </p:sp>
      <p:sp>
        <p:nvSpPr>
          <p:cNvPr id="84" name="Rectangle 11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0:11</a:t>
            </a:r>
          </a:p>
        </p:txBody>
      </p:sp>
      <p:sp>
        <p:nvSpPr>
          <p:cNvPr id="85" name="Rectangle 11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0:10</a:t>
            </a:r>
          </a:p>
        </p:txBody>
      </p:sp>
      <p:sp>
        <p:nvSpPr>
          <p:cNvPr id="86" name="Rectangle 11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0:09</a:t>
            </a:r>
          </a:p>
        </p:txBody>
      </p:sp>
      <p:sp>
        <p:nvSpPr>
          <p:cNvPr id="87" name="Rectangle 11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0:08</a:t>
            </a:r>
          </a:p>
        </p:txBody>
      </p:sp>
      <p:sp>
        <p:nvSpPr>
          <p:cNvPr id="88" name="Rectangle 11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0:07</a:t>
            </a:r>
          </a:p>
        </p:txBody>
      </p:sp>
      <p:sp>
        <p:nvSpPr>
          <p:cNvPr id="89" name="Rectangle 11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0:06</a:t>
            </a:r>
          </a:p>
        </p:txBody>
      </p:sp>
      <p:sp>
        <p:nvSpPr>
          <p:cNvPr id="90" name="Rectangle 11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0:05</a:t>
            </a:r>
          </a:p>
        </p:txBody>
      </p:sp>
      <p:sp>
        <p:nvSpPr>
          <p:cNvPr id="91" name="Rectangle 11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0:04</a:t>
            </a:r>
          </a:p>
        </p:txBody>
      </p:sp>
      <p:sp>
        <p:nvSpPr>
          <p:cNvPr id="92" name="Rectangle 12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0:03</a:t>
            </a:r>
          </a:p>
        </p:txBody>
      </p:sp>
      <p:sp>
        <p:nvSpPr>
          <p:cNvPr id="93" name="Rectangle 12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0:02</a:t>
            </a:r>
          </a:p>
        </p:txBody>
      </p:sp>
      <p:sp>
        <p:nvSpPr>
          <p:cNvPr id="94" name="Rectangle 12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0:01</a:t>
            </a:r>
          </a:p>
        </p:txBody>
      </p:sp>
      <p:sp>
        <p:nvSpPr>
          <p:cNvPr id="95" name="Rectangle 12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dirty="0">
                <a:latin typeface="+mn-lt"/>
              </a:rPr>
              <a:t>End</a:t>
            </a:r>
          </a:p>
        </p:txBody>
      </p:sp>
      <p:sp>
        <p:nvSpPr>
          <p:cNvPr id="96" name="Rectangle 12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dirty="0">
                <a:latin typeface="+mn-lt"/>
              </a:rPr>
              <a:t>1:30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2916238" y="1989138"/>
            <a:ext cx="1409700" cy="140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/>
              <a:t>A</a:t>
            </a:r>
            <a:endParaRPr lang="uk-UA" sz="60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4406900" y="1989138"/>
            <a:ext cx="1408113" cy="1409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/>
              <a:t>B</a:t>
            </a:r>
            <a:endParaRPr lang="uk-UA" sz="6600" dirty="0"/>
          </a:p>
        </p:txBody>
      </p:sp>
      <p:sp>
        <p:nvSpPr>
          <p:cNvPr id="99" name="Прямоугольник 98"/>
          <p:cNvSpPr/>
          <p:nvPr/>
        </p:nvSpPr>
        <p:spPr>
          <a:xfrm>
            <a:off x="3722688" y="765175"/>
            <a:ext cx="1368425" cy="13684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/>
              <a:t>C</a:t>
            </a:r>
            <a:endParaRPr lang="uk-UA" sz="6600" dirty="0"/>
          </a:p>
        </p:txBody>
      </p:sp>
      <p:sp>
        <p:nvSpPr>
          <p:cNvPr id="100" name="TextBox 99"/>
          <p:cNvSpPr txBox="1"/>
          <p:nvPr/>
        </p:nvSpPr>
        <p:spPr>
          <a:xfrm>
            <a:off x="574675" y="4887913"/>
            <a:ext cx="808037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Arrange the letters</a:t>
            </a:r>
            <a:endParaRPr lang="uk-UA" sz="7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44444E-6 2.91397E-6 L 0.03664 2.91397E-6 C 0.05296 2.91397E-6 0.07327 0.04463 0.07327 0.08117 L 0.07327 0.16258 " pathEditMode="relative" rAng="0" ptsTypes="FfFF">
                                      <p:cBhvr>
                                        <p:cTn id="6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81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365 -0.01873 L -0.04097 -0.01873 C -0.05781 -0.01873 -0.0783 -0.0703 -0.0783 -0.11216 L -0.0783 -0.20536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-9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7829 -0.20537 L -0.1276 -0.20537 C -0.14982 -0.20537 -0.17691 -0.15125 -0.17691 -0.10685 L -0.17691 -0.00833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9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1406 -0.00833 L 0.02604 -0.00833 C 0.0441 -0.00833 0.06632 -0.05713 0.06632 -0.09667 L 0.06632 -0.18456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88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7" grpId="1" animBg="1"/>
      <p:bldP spid="98" grpId="0" animBg="1"/>
      <p:bldP spid="98" grpId="1" animBg="1"/>
      <p:bldP spid="98" grpId="2" animBg="1"/>
      <p:bldP spid="99" grpId="0" animBg="1"/>
      <p:bldP spid="9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910219404[1].wav">
            <a:hlinkClick r:id="" action="ppaction://media"/>
          </p:cNvPr>
          <p:cNvPicPr>
            <a:picLocks noRot="1" noChangeAspect="1"/>
          </p:cNvPicPr>
          <p:nvPr>
            <a:wavAudioFile r:embed="rId1" name="MS910219404[1].wav"/>
          </p:nvPr>
        </p:nvPicPr>
        <p:blipFill>
          <a:blip r:embed="rId4"/>
          <a:stretch>
            <a:fillRect/>
          </a:stretch>
        </p:blipFill>
        <p:spPr>
          <a:xfrm>
            <a:off x="4370388" y="4167188"/>
            <a:ext cx="244475" cy="2444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1:30</a:t>
            </a:r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1:29</a:t>
            </a:r>
          </a:p>
        </p:txBody>
      </p:sp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1:28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1:27</a:t>
            </a: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1:26</a:t>
            </a:r>
          </a:p>
        </p:txBody>
      </p:sp>
      <p:sp>
        <p:nvSpPr>
          <p:cNvPr id="10" name="Rectangle 3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1:25</a:t>
            </a:r>
          </a:p>
        </p:txBody>
      </p:sp>
      <p:sp>
        <p:nvSpPr>
          <p:cNvPr id="11" name="Rectangle 3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1:24</a:t>
            </a:r>
          </a:p>
        </p:txBody>
      </p:sp>
      <p:sp>
        <p:nvSpPr>
          <p:cNvPr id="12" name="Rectangle 4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1:23</a:t>
            </a:r>
          </a:p>
        </p:txBody>
      </p:sp>
      <p:sp>
        <p:nvSpPr>
          <p:cNvPr id="13" name="Rectangle 4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1:22</a:t>
            </a:r>
          </a:p>
        </p:txBody>
      </p:sp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1:21</a:t>
            </a:r>
          </a:p>
        </p:txBody>
      </p:sp>
      <p:sp>
        <p:nvSpPr>
          <p:cNvPr id="15" name="Rectangle 4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1:20</a:t>
            </a:r>
          </a:p>
        </p:txBody>
      </p:sp>
      <p:sp>
        <p:nvSpPr>
          <p:cNvPr id="16" name="Rectangle 4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1:19</a:t>
            </a:r>
          </a:p>
        </p:txBody>
      </p:sp>
      <p:sp>
        <p:nvSpPr>
          <p:cNvPr id="17" name="Rectangle 4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1:17</a:t>
            </a:r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1:16</a:t>
            </a:r>
          </a:p>
        </p:txBody>
      </p:sp>
      <p:sp>
        <p:nvSpPr>
          <p:cNvPr id="20" name="Rectangle 4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1:15</a:t>
            </a:r>
          </a:p>
        </p:txBody>
      </p:sp>
      <p:sp>
        <p:nvSpPr>
          <p:cNvPr id="21" name="Rectangle 4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1:14</a:t>
            </a:r>
          </a:p>
        </p:txBody>
      </p:sp>
      <p:sp>
        <p:nvSpPr>
          <p:cNvPr id="22" name="Rectangle 5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1:13</a:t>
            </a:r>
          </a:p>
        </p:txBody>
      </p:sp>
      <p:sp>
        <p:nvSpPr>
          <p:cNvPr id="23" name="Rectangle 5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1:12</a:t>
            </a:r>
          </a:p>
        </p:txBody>
      </p:sp>
      <p:sp>
        <p:nvSpPr>
          <p:cNvPr id="24" name="Rectangle 5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1:11</a:t>
            </a: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1:10</a:t>
            </a:r>
          </a:p>
        </p:txBody>
      </p:sp>
      <p:sp>
        <p:nvSpPr>
          <p:cNvPr id="26" name="Rectangle 5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1:09</a:t>
            </a:r>
          </a:p>
        </p:txBody>
      </p:sp>
      <p:sp>
        <p:nvSpPr>
          <p:cNvPr id="27" name="Rectangle 5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1:08</a:t>
            </a:r>
          </a:p>
        </p:txBody>
      </p:sp>
      <p:sp>
        <p:nvSpPr>
          <p:cNvPr id="28" name="Rectangle 5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1:07</a:t>
            </a:r>
          </a:p>
        </p:txBody>
      </p:sp>
      <p:sp>
        <p:nvSpPr>
          <p:cNvPr id="29" name="Rectangle 5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1:06</a:t>
            </a:r>
          </a:p>
        </p:txBody>
      </p:sp>
      <p:sp>
        <p:nvSpPr>
          <p:cNvPr id="30" name="Rectangle 5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1:05</a:t>
            </a:r>
          </a:p>
        </p:txBody>
      </p:sp>
      <p:sp>
        <p:nvSpPr>
          <p:cNvPr id="31" name="Rectangle 5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1:04</a:t>
            </a:r>
          </a:p>
        </p:txBody>
      </p:sp>
      <p:sp>
        <p:nvSpPr>
          <p:cNvPr id="32" name="Rectangle 6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1:03</a:t>
            </a:r>
          </a:p>
        </p:txBody>
      </p:sp>
      <p:sp>
        <p:nvSpPr>
          <p:cNvPr id="33" name="Rectangle 6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1:02</a:t>
            </a:r>
          </a:p>
        </p:txBody>
      </p:sp>
      <p:sp>
        <p:nvSpPr>
          <p:cNvPr id="34" name="Rectangle 6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1:01</a:t>
            </a:r>
          </a:p>
        </p:txBody>
      </p:sp>
      <p:sp>
        <p:nvSpPr>
          <p:cNvPr id="35" name="Rectangle 6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1:00</a:t>
            </a:r>
          </a:p>
        </p:txBody>
      </p:sp>
      <p:sp>
        <p:nvSpPr>
          <p:cNvPr id="36" name="Rectangle 6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0:59</a:t>
            </a:r>
          </a:p>
        </p:txBody>
      </p:sp>
      <p:sp>
        <p:nvSpPr>
          <p:cNvPr id="37" name="Rectangle 6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0:58</a:t>
            </a:r>
          </a:p>
        </p:txBody>
      </p:sp>
      <p:sp>
        <p:nvSpPr>
          <p:cNvPr id="38" name="Rectangle 6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0:57</a:t>
            </a:r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0:56</a:t>
            </a:r>
          </a:p>
        </p:txBody>
      </p:sp>
      <p:sp>
        <p:nvSpPr>
          <p:cNvPr id="40" name="Rectangle 6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0:55</a:t>
            </a:r>
          </a:p>
        </p:txBody>
      </p:sp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0:54</a:t>
            </a:r>
          </a:p>
        </p:txBody>
      </p:sp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0:53</a:t>
            </a:r>
          </a:p>
        </p:txBody>
      </p:sp>
      <p:sp>
        <p:nvSpPr>
          <p:cNvPr id="43" name="Rectangle 7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0:52</a:t>
            </a:r>
          </a:p>
        </p:txBody>
      </p:sp>
      <p:sp>
        <p:nvSpPr>
          <p:cNvPr id="44" name="Rectangle 7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0:51</a:t>
            </a:r>
          </a:p>
        </p:txBody>
      </p:sp>
      <p:sp>
        <p:nvSpPr>
          <p:cNvPr id="45" name="Rectangle 7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0:50</a:t>
            </a:r>
          </a:p>
        </p:txBody>
      </p:sp>
      <p:sp>
        <p:nvSpPr>
          <p:cNvPr id="46" name="Rectangle 7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0:49</a:t>
            </a:r>
          </a:p>
        </p:txBody>
      </p:sp>
      <p:sp>
        <p:nvSpPr>
          <p:cNvPr id="47" name="Rectangle 7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0:48</a:t>
            </a:r>
          </a:p>
        </p:txBody>
      </p:sp>
      <p:sp>
        <p:nvSpPr>
          <p:cNvPr id="48" name="Rectangle 7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0:47</a:t>
            </a:r>
          </a:p>
        </p:txBody>
      </p:sp>
      <p:sp>
        <p:nvSpPr>
          <p:cNvPr id="49" name="Rectangle 7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0:46</a:t>
            </a:r>
          </a:p>
        </p:txBody>
      </p:sp>
      <p:sp>
        <p:nvSpPr>
          <p:cNvPr id="50" name="Rectangle 7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0:45</a:t>
            </a:r>
          </a:p>
        </p:txBody>
      </p:sp>
      <p:sp>
        <p:nvSpPr>
          <p:cNvPr id="51" name="Rectangle 7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0:44</a:t>
            </a:r>
          </a:p>
        </p:txBody>
      </p:sp>
      <p:sp>
        <p:nvSpPr>
          <p:cNvPr id="52" name="Rectangle 8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0:43</a:t>
            </a:r>
          </a:p>
        </p:txBody>
      </p:sp>
      <p:sp>
        <p:nvSpPr>
          <p:cNvPr id="53" name="Rectangle 8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0:42</a:t>
            </a:r>
          </a:p>
        </p:txBody>
      </p:sp>
      <p:sp>
        <p:nvSpPr>
          <p:cNvPr id="54" name="Rectangle 8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0:41</a:t>
            </a:r>
          </a:p>
        </p:txBody>
      </p:sp>
      <p:sp>
        <p:nvSpPr>
          <p:cNvPr id="55" name="Rectangle 8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0:40</a:t>
            </a:r>
          </a:p>
        </p:txBody>
      </p:sp>
      <p:sp>
        <p:nvSpPr>
          <p:cNvPr id="56" name="Rectangle 8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0:39</a:t>
            </a:r>
          </a:p>
        </p:txBody>
      </p:sp>
      <p:sp>
        <p:nvSpPr>
          <p:cNvPr id="57" name="Rectangle 8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0:38</a:t>
            </a:r>
          </a:p>
        </p:txBody>
      </p:sp>
      <p:sp>
        <p:nvSpPr>
          <p:cNvPr id="58" name="Rectangle 8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0:37</a:t>
            </a:r>
          </a:p>
        </p:txBody>
      </p:sp>
      <p:sp>
        <p:nvSpPr>
          <p:cNvPr id="59" name="Rectangle 8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0:36</a:t>
            </a:r>
          </a:p>
        </p:txBody>
      </p:sp>
      <p:sp>
        <p:nvSpPr>
          <p:cNvPr id="60" name="Rectangle 8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0:35</a:t>
            </a:r>
          </a:p>
        </p:txBody>
      </p:sp>
      <p:sp>
        <p:nvSpPr>
          <p:cNvPr id="61" name="Rectangle 8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0:34</a:t>
            </a:r>
          </a:p>
        </p:txBody>
      </p:sp>
      <p:sp>
        <p:nvSpPr>
          <p:cNvPr id="62" name="Rectangle 9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0:33</a:t>
            </a:r>
          </a:p>
        </p:txBody>
      </p:sp>
      <p:sp>
        <p:nvSpPr>
          <p:cNvPr id="63" name="Rectangle 9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0:32</a:t>
            </a:r>
          </a:p>
        </p:txBody>
      </p:sp>
      <p:sp>
        <p:nvSpPr>
          <p:cNvPr id="64" name="Rectangle 9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0:31</a:t>
            </a:r>
          </a:p>
        </p:txBody>
      </p:sp>
      <p:sp>
        <p:nvSpPr>
          <p:cNvPr id="65" name="Rectangle 9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0:30</a:t>
            </a:r>
          </a:p>
        </p:txBody>
      </p:sp>
      <p:sp>
        <p:nvSpPr>
          <p:cNvPr id="66" name="Rectangle 9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0:29</a:t>
            </a:r>
          </a:p>
        </p:txBody>
      </p:sp>
      <p:sp>
        <p:nvSpPr>
          <p:cNvPr id="67" name="Rectangle 9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0:28</a:t>
            </a:r>
          </a:p>
        </p:txBody>
      </p:sp>
      <p:sp>
        <p:nvSpPr>
          <p:cNvPr id="68" name="Rectangle 9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0:27</a:t>
            </a:r>
          </a:p>
        </p:txBody>
      </p:sp>
      <p:sp>
        <p:nvSpPr>
          <p:cNvPr id="69" name="Rectangle 9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0:26</a:t>
            </a:r>
          </a:p>
        </p:txBody>
      </p:sp>
      <p:sp>
        <p:nvSpPr>
          <p:cNvPr id="70" name="Rectangle 9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0:25</a:t>
            </a:r>
          </a:p>
        </p:txBody>
      </p:sp>
      <p:sp>
        <p:nvSpPr>
          <p:cNvPr id="71" name="Rectangle 9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0:24</a:t>
            </a:r>
          </a:p>
        </p:txBody>
      </p:sp>
      <p:sp>
        <p:nvSpPr>
          <p:cNvPr id="72" name="Rectangle 10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0:23</a:t>
            </a:r>
          </a:p>
        </p:txBody>
      </p:sp>
      <p:sp>
        <p:nvSpPr>
          <p:cNvPr id="73" name="Rectangle 10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0:22</a:t>
            </a:r>
          </a:p>
        </p:txBody>
      </p:sp>
      <p:sp>
        <p:nvSpPr>
          <p:cNvPr id="74" name="Rectangle 10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0:21</a:t>
            </a:r>
          </a:p>
        </p:txBody>
      </p:sp>
      <p:sp>
        <p:nvSpPr>
          <p:cNvPr id="75" name="Rectangle 10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0:20</a:t>
            </a:r>
          </a:p>
        </p:txBody>
      </p:sp>
      <p:sp>
        <p:nvSpPr>
          <p:cNvPr id="76" name="Rectangle 10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0:19</a:t>
            </a:r>
          </a:p>
        </p:txBody>
      </p:sp>
      <p:sp>
        <p:nvSpPr>
          <p:cNvPr id="77" name="Rectangle 10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0:18</a:t>
            </a:r>
          </a:p>
        </p:txBody>
      </p:sp>
      <p:sp>
        <p:nvSpPr>
          <p:cNvPr id="78" name="Rectangle 10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0:17</a:t>
            </a:r>
          </a:p>
        </p:txBody>
      </p:sp>
      <p:sp>
        <p:nvSpPr>
          <p:cNvPr id="79" name="Rectangle 10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0:16</a:t>
            </a:r>
          </a:p>
        </p:txBody>
      </p:sp>
      <p:sp>
        <p:nvSpPr>
          <p:cNvPr id="80" name="Rectangle 10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0:15</a:t>
            </a:r>
          </a:p>
        </p:txBody>
      </p:sp>
      <p:sp>
        <p:nvSpPr>
          <p:cNvPr id="81" name="Rectangle 10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0:14</a:t>
            </a:r>
          </a:p>
        </p:txBody>
      </p:sp>
      <p:sp>
        <p:nvSpPr>
          <p:cNvPr id="82" name="Rectangle 11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0:13</a:t>
            </a:r>
          </a:p>
        </p:txBody>
      </p:sp>
      <p:sp>
        <p:nvSpPr>
          <p:cNvPr id="83" name="Rectangle 11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0:12</a:t>
            </a:r>
          </a:p>
        </p:txBody>
      </p:sp>
      <p:sp>
        <p:nvSpPr>
          <p:cNvPr id="84" name="Rectangle 11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0:11</a:t>
            </a:r>
          </a:p>
        </p:txBody>
      </p:sp>
      <p:sp>
        <p:nvSpPr>
          <p:cNvPr id="85" name="Rectangle 11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0:10</a:t>
            </a:r>
          </a:p>
        </p:txBody>
      </p:sp>
      <p:sp>
        <p:nvSpPr>
          <p:cNvPr id="86" name="Rectangle 114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0:09</a:t>
            </a:r>
          </a:p>
        </p:txBody>
      </p:sp>
      <p:sp>
        <p:nvSpPr>
          <p:cNvPr id="87" name="Rectangle 115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0:08</a:t>
            </a:r>
          </a:p>
        </p:txBody>
      </p:sp>
      <p:sp>
        <p:nvSpPr>
          <p:cNvPr id="88" name="Rectangle 116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0:07</a:t>
            </a:r>
          </a:p>
        </p:txBody>
      </p:sp>
      <p:sp>
        <p:nvSpPr>
          <p:cNvPr id="89" name="Rectangle 117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0:06</a:t>
            </a:r>
          </a:p>
        </p:txBody>
      </p:sp>
      <p:sp>
        <p:nvSpPr>
          <p:cNvPr id="90" name="Rectangle 118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0:05</a:t>
            </a:r>
          </a:p>
        </p:txBody>
      </p:sp>
      <p:sp>
        <p:nvSpPr>
          <p:cNvPr id="91" name="Rectangle 119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0:04</a:t>
            </a:r>
          </a:p>
        </p:txBody>
      </p:sp>
      <p:sp>
        <p:nvSpPr>
          <p:cNvPr id="92" name="Rectangle 120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0:03</a:t>
            </a:r>
          </a:p>
        </p:txBody>
      </p:sp>
      <p:sp>
        <p:nvSpPr>
          <p:cNvPr id="93" name="Rectangle 121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0:02</a:t>
            </a:r>
          </a:p>
        </p:txBody>
      </p:sp>
      <p:sp>
        <p:nvSpPr>
          <p:cNvPr id="94" name="Rectangle 122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>
                <a:latin typeface="+mn-lt"/>
              </a:rPr>
              <a:t>0:01</a:t>
            </a:r>
          </a:p>
        </p:txBody>
      </p:sp>
      <p:sp>
        <p:nvSpPr>
          <p:cNvPr id="95" name="Rectangle 12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dirty="0">
                <a:latin typeface="+mn-lt"/>
              </a:rPr>
              <a:t>End</a:t>
            </a:r>
          </a:p>
        </p:txBody>
      </p:sp>
      <p:sp>
        <p:nvSpPr>
          <p:cNvPr id="96" name="Rectangle 123"/>
          <p:cNvSpPr>
            <a:spLocks noChangeArrowheads="1"/>
          </p:cNvSpPr>
          <p:nvPr/>
        </p:nvSpPr>
        <p:spPr bwMode="auto">
          <a:xfrm>
            <a:off x="3217863" y="3789363"/>
            <a:ext cx="2376487" cy="1044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dirty="0">
                <a:latin typeface="+mn-lt"/>
              </a:rPr>
              <a:t>1:30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2916238" y="1989138"/>
            <a:ext cx="1409700" cy="140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/>
              <a:t>A</a:t>
            </a:r>
            <a:endParaRPr lang="uk-UA" sz="60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4406900" y="1989138"/>
            <a:ext cx="1408113" cy="1409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/>
              <a:t>B</a:t>
            </a:r>
            <a:endParaRPr lang="uk-UA" sz="6600" dirty="0"/>
          </a:p>
        </p:txBody>
      </p:sp>
      <p:sp>
        <p:nvSpPr>
          <p:cNvPr id="99" name="Прямоугольник 98"/>
          <p:cNvSpPr/>
          <p:nvPr/>
        </p:nvSpPr>
        <p:spPr>
          <a:xfrm>
            <a:off x="3722688" y="765175"/>
            <a:ext cx="1368425" cy="13684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/>
              <a:t>C</a:t>
            </a:r>
            <a:endParaRPr lang="uk-UA" sz="6600" dirty="0"/>
          </a:p>
        </p:txBody>
      </p:sp>
      <p:sp>
        <p:nvSpPr>
          <p:cNvPr id="100" name="TextBox 99"/>
          <p:cNvSpPr txBox="1"/>
          <p:nvPr/>
        </p:nvSpPr>
        <p:spPr>
          <a:xfrm>
            <a:off x="574675" y="5300663"/>
            <a:ext cx="808037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Arrange the letters</a:t>
            </a:r>
            <a:endParaRPr lang="uk-UA" sz="7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44444E-6 2.91397E-6 L 0.03664 2.91397E-6 C 0.05296 2.91397E-6 0.07327 0.04463 0.07327 0.08117 L 0.07327 0.16258 " pathEditMode="relative" rAng="0" ptsTypes="FfFF">
                                      <p:cBhvr>
                                        <p:cTn id="6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81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365 -0.01873 L -0.04097 -0.01873 C -0.05781 -0.01873 -0.0783 -0.0703 -0.0783 -0.11216 L -0.0783 -0.20536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-9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7829 -0.20537 L -0.1276 -0.20537 C -0.14982 -0.20537 -0.17691 -0.15125 -0.17691 -0.10685 L -0.17691 -0.00833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9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1406 -0.00833 L 0.02604 -0.00833 C 0.0441 -0.00833 0.06632 -0.05713 0.06632 -0.09667 L 0.06632 -0.18456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88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7" grpId="1" animBg="1"/>
      <p:bldP spid="98" grpId="0" animBg="1"/>
      <p:bldP spid="98" grpId="1" animBg="1"/>
      <p:bldP spid="98" grpId="2" animBg="1"/>
      <p:bldP spid="99" grpId="0" animBg="1"/>
      <p:bldP spid="9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Прямоугольник 1"/>
          <p:cNvSpPr>
            <a:spLocks noChangeArrowheads="1"/>
          </p:cNvSpPr>
          <p:nvPr/>
        </p:nvSpPr>
        <p:spPr bwMode="auto">
          <a:xfrm>
            <a:off x="179388" y="2492375"/>
            <a:ext cx="87137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Trebuchet MS" pitchFamily="34" charset="0"/>
              </a:rPr>
              <a:t>How many countries of the world have English as an official language?</a:t>
            </a:r>
            <a:endParaRPr lang="uk-UA" sz="3200" b="1">
              <a:latin typeface="Trebuchet M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675" y="1268413"/>
            <a:ext cx="295275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BONUS</a:t>
            </a:r>
            <a:endParaRPr lang="uk-UA" sz="66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End</a:t>
            </a: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4</a:t>
            </a:r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6</a:t>
            </a: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7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8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9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10</a:t>
            </a: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11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12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14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15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16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17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19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20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22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23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24</a:t>
            </a: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25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26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27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28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29</a:t>
            </a: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30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31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32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33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34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35</a:t>
            </a: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36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37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38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39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40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41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42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43</a:t>
            </a: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45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47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48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49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50</a:t>
            </a: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51</a:t>
            </a:r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52</a:t>
            </a:r>
          </a:p>
        </p:txBody>
      </p:sp>
      <p:sp>
        <p:nvSpPr>
          <p:cNvPr id="57" name="Oval 10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53</a:t>
            </a:r>
          </a:p>
        </p:txBody>
      </p:sp>
      <p:sp>
        <p:nvSpPr>
          <p:cNvPr id="58" name="Oval 9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54</a:t>
            </a:r>
          </a:p>
        </p:txBody>
      </p:sp>
      <p:sp>
        <p:nvSpPr>
          <p:cNvPr id="59" name="Oval 8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56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57</a:t>
            </a:r>
          </a:p>
        </p:txBody>
      </p:sp>
      <p:sp>
        <p:nvSpPr>
          <p:cNvPr id="62" name="Oval 5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58</a:t>
            </a: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59</a:t>
            </a:r>
          </a:p>
        </p:txBody>
      </p:sp>
      <p:sp>
        <p:nvSpPr>
          <p:cNvPr id="64" name="Oval 3"/>
          <p:cNvSpPr>
            <a:spLocks noChangeArrowheads="1"/>
          </p:cNvSpPr>
          <p:nvPr/>
        </p:nvSpPr>
        <p:spPr bwMode="auto">
          <a:xfrm>
            <a:off x="3203575" y="400526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1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1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1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1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1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1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1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1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1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1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1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1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1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1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1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1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1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1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1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1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1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1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1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1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1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1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1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1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1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1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1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1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1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1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1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1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1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1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1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1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1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1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1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1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3"/>
          <p:cNvSpPr txBox="1">
            <a:spLocks noChangeArrowheads="1"/>
          </p:cNvSpPr>
          <p:nvPr/>
        </p:nvSpPr>
        <p:spPr bwMode="auto">
          <a:xfrm>
            <a:off x="1187450" y="1412875"/>
            <a:ext cx="5040313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9900">
                <a:latin typeface="Trebuchet MS" pitchFamily="34" charset="0"/>
              </a:rPr>
              <a:t>105</a:t>
            </a:r>
            <a:endParaRPr lang="uk-UA" sz="8800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i.dailymail.co.uk/i/pix/2012/09/19/article-2205444-1516AED9000005DC-681_964x6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2050" y="2657475"/>
            <a:ext cx="59563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End</a:t>
            </a: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4</a:t>
            </a:r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6</a:t>
            </a: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7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8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9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10</a:t>
            </a: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11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12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14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15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16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17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19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20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22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23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24</a:t>
            </a: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25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26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27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28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29</a:t>
            </a: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30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31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32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33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34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35</a:t>
            </a: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36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37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38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39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40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41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42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43</a:t>
            </a: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45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47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48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49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50</a:t>
            </a: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51</a:t>
            </a:r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52</a:t>
            </a:r>
          </a:p>
        </p:txBody>
      </p:sp>
      <p:sp>
        <p:nvSpPr>
          <p:cNvPr id="57" name="Oval 1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53</a:t>
            </a:r>
          </a:p>
        </p:txBody>
      </p:sp>
      <p:sp>
        <p:nvSpPr>
          <p:cNvPr id="58" name="Oval 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54</a:t>
            </a:r>
          </a:p>
        </p:txBody>
      </p:sp>
      <p:sp>
        <p:nvSpPr>
          <p:cNvPr id="59" name="Oval 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56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57</a:t>
            </a:r>
          </a:p>
        </p:txBody>
      </p:sp>
      <p:sp>
        <p:nvSpPr>
          <p:cNvPr id="62" name="Oval 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58</a:t>
            </a: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59</a:t>
            </a:r>
          </a:p>
        </p:txBody>
      </p:sp>
      <p:sp>
        <p:nvSpPr>
          <p:cNvPr id="64" name="Oval 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  <p:sp>
        <p:nvSpPr>
          <p:cNvPr id="19519" name="TextBox 64"/>
          <p:cNvSpPr txBox="1">
            <a:spLocks noChangeArrowheads="1"/>
          </p:cNvSpPr>
          <p:nvPr/>
        </p:nvSpPr>
        <p:spPr bwMode="auto">
          <a:xfrm>
            <a:off x="323850" y="333375"/>
            <a:ext cx="76327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</a:rPr>
              <a:t>In English libraries books, unfortunately, are often stolen. What books are stolen most often?</a:t>
            </a:r>
            <a:endParaRPr lang="uk-UA" sz="36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71550" y="1962150"/>
            <a:ext cx="3960813" cy="1008063"/>
          </a:xfrm>
          <a:prstGeom prst="roundRect">
            <a:avLst/>
          </a:prstGeom>
          <a:solidFill>
            <a:srgbClr val="69A6C1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GIRLS</a:t>
            </a:r>
            <a:endParaRPr lang="uk-UA" sz="5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550" y="881063"/>
            <a:ext cx="3960813" cy="1008062"/>
          </a:xfrm>
          <a:prstGeom prst="roundRect">
            <a:avLst/>
          </a:prstGeom>
          <a:solidFill>
            <a:srgbClr val="F41AD5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BOYS</a:t>
            </a:r>
            <a:endParaRPr lang="uk-UA" sz="5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60938" y="917575"/>
            <a:ext cx="1169987" cy="2089150"/>
          </a:xfrm>
          <a:prstGeom prst="roundRect">
            <a:avLst/>
          </a:prstGeom>
          <a:solidFill>
            <a:srgbClr val="D32D2D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VS</a:t>
            </a:r>
            <a:endParaRPr lang="uk-UA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1.11008E-7 L 3.88889E-6 0.1510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-0.00648 L 3.88889E-6 -0.1598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50"/>
                            </p:stCondLst>
                            <p:childTnLst>
                              <p:par>
                                <p:cTn id="4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0963" y="0"/>
            <a:ext cx="6245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51081" y="1916832"/>
            <a:ext cx="6631944" cy="1938992"/>
          </a:xfrm>
          <a:prstGeom prst="rect">
            <a:avLst/>
          </a:prstGeom>
          <a:noFill/>
          <a:effectLst>
            <a:reflection blurRad="6350" stA="57000" endPos="890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ROUND 3</a:t>
            </a:r>
            <a:endParaRPr lang="ru-RU" sz="1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81175" y="174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4915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15888"/>
            <a:ext cx="6048375" cy="7553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/>
          <p:cNvSpPr txBox="1">
            <a:spLocks noChangeArrowheads="1"/>
          </p:cNvSpPr>
          <p:nvPr/>
        </p:nvSpPr>
        <p:spPr bwMode="auto">
          <a:xfrm>
            <a:off x="900113" y="1700213"/>
            <a:ext cx="6405562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rgbClr val="7030A0"/>
                </a:solidFill>
                <a:latin typeface="Trebuchet MS" pitchFamily="34" charset="0"/>
              </a:rPr>
              <a:t>ALEXANDER RYBAK </a:t>
            </a:r>
            <a:endParaRPr lang="uk-UA">
              <a:solidFill>
                <a:srgbClr val="7030A0"/>
              </a:solidFill>
              <a:latin typeface="Trebuchet MS" pitchFamily="34" charset="0"/>
            </a:endParaRPr>
          </a:p>
          <a:p>
            <a:pPr algn="ctr"/>
            <a:r>
              <a:rPr lang="en-US" sz="8800">
                <a:latin typeface="Baskerville Old Face" pitchFamily="18" charset="0"/>
              </a:rPr>
              <a:t>FAIRYTALE</a:t>
            </a:r>
            <a:endParaRPr lang="uk-UA" sz="88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Прямоугольник 3"/>
          <p:cNvSpPr>
            <a:spLocks noChangeArrowheads="1"/>
          </p:cNvSpPr>
          <p:nvPr/>
        </p:nvSpPr>
        <p:spPr bwMode="auto">
          <a:xfrm>
            <a:off x="900113" y="1196975"/>
            <a:ext cx="722153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Trebuchet MS" pitchFamily="34" charset="0"/>
              </a:rPr>
              <a:t>Beyonc</a:t>
            </a:r>
            <a:r>
              <a:rPr lang="uk-UA" sz="8000">
                <a:solidFill>
                  <a:srgbClr val="FF0000"/>
                </a:solidFill>
                <a:latin typeface="Trebuchet MS" pitchFamily="34" charset="0"/>
              </a:rPr>
              <a:t>е</a:t>
            </a:r>
          </a:p>
          <a:p>
            <a:pPr algn="ctr"/>
            <a:r>
              <a:rPr lang="en-US" sz="7200">
                <a:latin typeface="Algerian" pitchFamily="82" charset="0"/>
              </a:rPr>
              <a:t>Run The World </a:t>
            </a:r>
            <a:endParaRPr lang="uk-UA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71550" y="1962150"/>
            <a:ext cx="3960813" cy="1008063"/>
          </a:xfrm>
          <a:prstGeom prst="roundRect">
            <a:avLst/>
          </a:prstGeom>
          <a:solidFill>
            <a:srgbClr val="69A6C1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GIRLS</a:t>
            </a:r>
            <a:endParaRPr lang="uk-UA" sz="5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550" y="881063"/>
            <a:ext cx="3960813" cy="1008062"/>
          </a:xfrm>
          <a:prstGeom prst="roundRect">
            <a:avLst/>
          </a:prstGeom>
          <a:solidFill>
            <a:srgbClr val="F41AD5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BOYS</a:t>
            </a:r>
            <a:endParaRPr lang="uk-UA" sz="5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60938" y="917575"/>
            <a:ext cx="1169987" cy="2089150"/>
          </a:xfrm>
          <a:prstGeom prst="roundRect">
            <a:avLst/>
          </a:prstGeom>
          <a:solidFill>
            <a:srgbClr val="D32D2D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VS</a:t>
            </a:r>
            <a:endParaRPr lang="uk-UA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1.11008E-7 L 3.88889E-6 0.1510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-0.00648 L 3.88889E-6 -0.1598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50"/>
                            </p:stCondLst>
                            <p:childTnLst>
                              <p:par>
                                <p:cTn id="4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1081" y="2780928"/>
            <a:ext cx="6631944" cy="1938992"/>
          </a:xfrm>
          <a:prstGeom prst="rect">
            <a:avLst/>
          </a:prstGeom>
          <a:noFill/>
          <a:effectLst>
            <a:reflection blurRad="6350" stA="57000" endPos="890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ROUND </a:t>
            </a:r>
            <a:r>
              <a:rPr lang="uk-UA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4</a:t>
            </a:r>
            <a:endParaRPr lang="ru-RU" sz="1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5325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1388" y="333375"/>
            <a:ext cx="23701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47813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71550" y="1962150"/>
            <a:ext cx="3960813" cy="1008063"/>
          </a:xfrm>
          <a:prstGeom prst="roundRect">
            <a:avLst/>
          </a:prstGeom>
          <a:solidFill>
            <a:srgbClr val="69A6C1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GIRLS</a:t>
            </a:r>
            <a:endParaRPr lang="uk-UA" sz="5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550" y="881063"/>
            <a:ext cx="3960813" cy="1008062"/>
          </a:xfrm>
          <a:prstGeom prst="roundRect">
            <a:avLst/>
          </a:prstGeom>
          <a:solidFill>
            <a:srgbClr val="F41AD5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BOYS</a:t>
            </a:r>
            <a:endParaRPr lang="uk-UA" sz="5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60938" y="917575"/>
            <a:ext cx="1169987" cy="2089150"/>
          </a:xfrm>
          <a:prstGeom prst="roundRect">
            <a:avLst/>
          </a:prstGeom>
          <a:solidFill>
            <a:srgbClr val="D32D2D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VS</a:t>
            </a:r>
            <a:endParaRPr lang="uk-UA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1.11008E-7 L 3.88889E-6 0.1510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-0.00648 L 3.88889E-6 -0.1598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50"/>
                            </p:stCondLst>
                            <p:childTnLst>
                              <p:par>
                                <p:cTn id="4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111125"/>
            <a:ext cx="27717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66"/>
          <p:cNvSpPr>
            <a:spLocks noChangeArrowheads="1"/>
          </p:cNvSpPr>
          <p:nvPr/>
        </p:nvSpPr>
        <p:spPr bwMode="auto">
          <a:xfrm>
            <a:off x="220663" y="2636838"/>
            <a:ext cx="85693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>
                <a:latin typeface="Trebuchet MS" pitchFamily="34" charset="0"/>
              </a:rPr>
              <a:t>The Guinness World Records is often stolen!</a:t>
            </a:r>
            <a:endParaRPr lang="uk-UA" sz="5400" b="1">
              <a:latin typeface="Trebuchet MS" pitchFamily="34" charset="0"/>
            </a:endParaRPr>
          </a:p>
        </p:txBody>
      </p:sp>
      <p:pic>
        <p:nvPicPr>
          <p:cNvPr id="20483" name="Picture 2" descr="http://upload.wikimedia.org/wikipedia/en/6/6e/Guinness_World_Records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8738" y="-49213"/>
            <a:ext cx="2433638" cy="243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0825" y="4391025"/>
            <a:ext cx="3252788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404664"/>
            <a:ext cx="6631944" cy="1938992"/>
          </a:xfrm>
          <a:effectLst>
            <a:reflection blurRad="6350" stA="57000" endPos="89000" dir="5400000" sy="-100000" algn="bl" rotWithShape="0"/>
          </a:effectLst>
        </p:spPr>
        <p:txBody>
          <a:bodyPr wrap="none">
            <a:spAutoFit/>
          </a:bodyPr>
          <a:lstStyle/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ROUND </a:t>
            </a:r>
            <a:r>
              <a:rPr lang="uk-UA" sz="1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1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734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3789363"/>
            <a:ext cx="2771775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24050" y="1809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549275"/>
            <a:ext cx="8047038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6918325" y="36513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50" y="333375"/>
            <a:ext cx="9123363" cy="6237288"/>
          </a:xfrm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413" y="4581525"/>
            <a:ext cx="2749551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71550" y="1962150"/>
            <a:ext cx="3960813" cy="1008063"/>
          </a:xfrm>
          <a:prstGeom prst="roundRect">
            <a:avLst/>
          </a:prstGeom>
          <a:solidFill>
            <a:srgbClr val="69A6C1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GIRLS</a:t>
            </a:r>
            <a:endParaRPr lang="uk-UA" sz="5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550" y="881063"/>
            <a:ext cx="3960813" cy="1008062"/>
          </a:xfrm>
          <a:prstGeom prst="roundRect">
            <a:avLst/>
          </a:prstGeom>
          <a:solidFill>
            <a:srgbClr val="F41AD5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BOYS</a:t>
            </a:r>
            <a:endParaRPr lang="uk-UA" sz="5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60938" y="917575"/>
            <a:ext cx="1169987" cy="2089150"/>
          </a:xfrm>
          <a:prstGeom prst="roundRect">
            <a:avLst/>
          </a:prstGeom>
          <a:solidFill>
            <a:srgbClr val="D32D2D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VS</a:t>
            </a:r>
            <a:endParaRPr lang="uk-UA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1.11008E-7 L 3.88889E-6 0.1510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-0.00648 L 3.88889E-6 -0.1598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50"/>
                            </p:stCondLst>
                            <p:childTnLst>
                              <p:par>
                                <p:cTn id="4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6632"/>
            <a:ext cx="6631944" cy="1938992"/>
          </a:xfrm>
          <a:prstGeom prst="rect">
            <a:avLst/>
          </a:prstGeom>
          <a:noFill/>
          <a:effectLst>
            <a:reflection blurRad="6350" stA="57000" endPos="890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ROUND </a:t>
            </a:r>
            <a:r>
              <a:rPr lang="uk-UA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6</a:t>
            </a:r>
            <a:endParaRPr lang="ru-RU" sz="1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6246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3900" y="2055813"/>
            <a:ext cx="4610100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37550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0350" y="-41275"/>
            <a:ext cx="38036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8"/>
            <a:ext cx="4211638" cy="308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0350" y="3906838"/>
            <a:ext cx="3810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3906838"/>
            <a:ext cx="4449763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0" y="1773238"/>
            <a:ext cx="42862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Прямоугольник 1"/>
          <p:cNvSpPr>
            <a:spLocks noChangeArrowheads="1"/>
          </p:cNvSpPr>
          <p:nvPr/>
        </p:nvSpPr>
        <p:spPr bwMode="auto">
          <a:xfrm>
            <a:off x="5867400" y="260350"/>
            <a:ext cx="10556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Trebuchet MS" pitchFamily="34" charset="0"/>
              </a:rPr>
              <a:t>Paris</a:t>
            </a:r>
            <a:endParaRPr lang="uk-UA" sz="320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63495" name="Прямоугольник 2"/>
          <p:cNvSpPr>
            <a:spLocks noChangeArrowheads="1"/>
          </p:cNvSpPr>
          <p:nvPr/>
        </p:nvSpPr>
        <p:spPr bwMode="auto">
          <a:xfrm>
            <a:off x="4124325" y="1773238"/>
            <a:ext cx="1430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Trebuchet MS" pitchFamily="34" charset="0"/>
              </a:rPr>
              <a:t>Athens</a:t>
            </a:r>
            <a:endParaRPr lang="uk-UA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63496" name="Прямоугольник 8"/>
          <p:cNvSpPr>
            <a:spLocks noChangeArrowheads="1"/>
          </p:cNvSpPr>
          <p:nvPr/>
        </p:nvSpPr>
        <p:spPr bwMode="auto">
          <a:xfrm>
            <a:off x="7242175" y="4076700"/>
            <a:ext cx="12652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Trebuchet MS" pitchFamily="34" charset="0"/>
              </a:rPr>
              <a:t>Berlin</a:t>
            </a:r>
            <a:endParaRPr lang="uk-UA" sz="320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63497" name="Прямоугольник 9"/>
          <p:cNvSpPr>
            <a:spLocks noChangeArrowheads="1"/>
          </p:cNvSpPr>
          <p:nvPr/>
        </p:nvSpPr>
        <p:spPr bwMode="auto">
          <a:xfrm>
            <a:off x="323850" y="4076700"/>
            <a:ext cx="142716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Trebuchet MS" pitchFamily="34" charset="0"/>
              </a:rPr>
              <a:t>Prague</a:t>
            </a:r>
            <a:endParaRPr lang="uk-UA" sz="320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63498" name="Прямоугольник 10"/>
          <p:cNvSpPr>
            <a:spLocks noChangeArrowheads="1"/>
          </p:cNvSpPr>
          <p:nvPr/>
        </p:nvSpPr>
        <p:spPr bwMode="auto">
          <a:xfrm>
            <a:off x="323850" y="260350"/>
            <a:ext cx="1533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Trebuchet MS" pitchFamily="34" charset="0"/>
              </a:rPr>
              <a:t>Vatican</a:t>
            </a:r>
            <a:endParaRPr lang="uk-UA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381000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0975" y="188913"/>
            <a:ext cx="3476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FFFF00"/>
                </a:solidFill>
                <a:latin typeface="Trebuchet MS" pitchFamily="34" charset="0"/>
              </a:rPr>
              <a:t>3 431 420</a:t>
            </a:r>
            <a:endParaRPr lang="uk-UA" sz="600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6150" y="1100138"/>
            <a:ext cx="38036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36688" y="1341438"/>
            <a:ext cx="3478212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FFFF00"/>
                </a:solidFill>
                <a:latin typeface="Trebuchet MS" pitchFamily="34" charset="0"/>
              </a:rPr>
              <a:t>2 233 818</a:t>
            </a:r>
            <a:endParaRPr lang="uk-UA" sz="600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2475" y="2360613"/>
            <a:ext cx="3951288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68525" y="2525713"/>
            <a:ext cx="31480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FF00"/>
                </a:solidFill>
                <a:latin typeface="Trebuchet MS" pitchFamily="34" charset="0"/>
              </a:rPr>
              <a:t>1 218 644</a:t>
            </a:r>
            <a:endParaRPr lang="uk-UA" sz="540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3863" y="3551238"/>
            <a:ext cx="428625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33725" y="3675063"/>
            <a:ext cx="28400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FFFF00"/>
                </a:solidFill>
                <a:latin typeface="Trebuchet MS" pitchFamily="34" charset="0"/>
              </a:rPr>
              <a:t>745 514</a:t>
            </a:r>
            <a:endParaRPr lang="uk-UA" sz="600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1463" y="4365625"/>
            <a:ext cx="381000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80063" y="4529138"/>
            <a:ext cx="1276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FF00"/>
                </a:solidFill>
                <a:latin typeface="Trebuchet MS" pitchFamily="34" charset="0"/>
              </a:rPr>
              <a:t>821</a:t>
            </a:r>
            <a:endParaRPr lang="uk-UA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115888"/>
            <a:ext cx="24860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293688"/>
            <a:ext cx="2881312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952750"/>
            <a:ext cx="2932113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5363" y="22225"/>
            <a:ext cx="42830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40225"/>
            <a:ext cx="39020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Прямоугольник 1"/>
          <p:cNvSpPr>
            <a:spLocks noChangeArrowheads="1"/>
          </p:cNvSpPr>
          <p:nvPr/>
        </p:nvSpPr>
        <p:spPr bwMode="auto">
          <a:xfrm>
            <a:off x="17463" y="11588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Leaning Tower of Pisa</a:t>
            </a:r>
            <a:endParaRPr lang="uk-UA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65543" name="Прямоугольник 2"/>
          <p:cNvSpPr>
            <a:spLocks noChangeArrowheads="1"/>
          </p:cNvSpPr>
          <p:nvPr/>
        </p:nvSpPr>
        <p:spPr bwMode="auto">
          <a:xfrm>
            <a:off x="3187700" y="69215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Big</a:t>
            </a:r>
            <a:r>
              <a:rPr lang="uk-UA">
                <a:solidFill>
                  <a:srgbClr val="FFFF00"/>
                </a:solidFill>
                <a:latin typeface="Trebuchet MS" pitchFamily="34" charset="0"/>
              </a:rPr>
              <a:t>     </a:t>
            </a:r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uk-UA">
                <a:solidFill>
                  <a:srgbClr val="FFFF00"/>
                </a:solidFill>
                <a:latin typeface="Trebuchet MS" pitchFamily="34" charset="0"/>
              </a:rPr>
              <a:t>В</a:t>
            </a:r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en</a:t>
            </a:r>
            <a:endParaRPr lang="uk-UA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65544" name="Прямоугольник 8"/>
          <p:cNvSpPr>
            <a:spLocks noChangeArrowheads="1"/>
          </p:cNvSpPr>
          <p:nvPr/>
        </p:nvSpPr>
        <p:spPr bwMode="auto">
          <a:xfrm>
            <a:off x="7308850" y="119063"/>
            <a:ext cx="1117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Coliseum</a:t>
            </a:r>
            <a:endParaRPr lang="uk-UA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65545" name="Прямоугольник 9"/>
          <p:cNvSpPr>
            <a:spLocks noChangeArrowheads="1"/>
          </p:cNvSpPr>
          <p:nvPr/>
        </p:nvSpPr>
        <p:spPr bwMode="auto">
          <a:xfrm>
            <a:off x="806450" y="4535488"/>
            <a:ext cx="1163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Reichstag</a:t>
            </a:r>
            <a:endParaRPr lang="uk-UA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65546" name="Прямоугольник 10"/>
          <p:cNvSpPr>
            <a:spLocks noChangeArrowheads="1"/>
          </p:cNvSpPr>
          <p:nvPr/>
        </p:nvSpPr>
        <p:spPr bwMode="auto">
          <a:xfrm>
            <a:off x="6732588" y="3429000"/>
            <a:ext cx="1901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Eiffel </a:t>
            </a:r>
            <a:r>
              <a:rPr lang="uk-UA">
                <a:solidFill>
                  <a:srgbClr val="FFFF00"/>
                </a:solidFill>
                <a:latin typeface="Trebuchet MS" pitchFamily="34" charset="0"/>
              </a:rPr>
              <a:t>       </a:t>
            </a:r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Tower</a:t>
            </a:r>
            <a:endParaRPr lang="uk-UA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249872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5763" y="338138"/>
            <a:ext cx="172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rebuchet MS" pitchFamily="34" charset="0"/>
              </a:rPr>
              <a:t>300 m </a:t>
            </a:r>
            <a:endParaRPr lang="uk-UA" sz="400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6575" y="836613"/>
            <a:ext cx="2244725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36738" y="4102100"/>
            <a:ext cx="1603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00"/>
                </a:solidFill>
                <a:latin typeface="Trebuchet MS" pitchFamily="34" charset="0"/>
              </a:rPr>
              <a:t>96,3 m</a:t>
            </a:r>
            <a:endParaRPr lang="uk-UA" sz="360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2675" y="1838325"/>
            <a:ext cx="2160588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51300" y="2112963"/>
            <a:ext cx="13033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rebuchet MS" pitchFamily="34" charset="0"/>
              </a:rPr>
              <a:t>56 m</a:t>
            </a:r>
            <a:endParaRPr lang="uk-UA" sz="400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9513" y="3743325"/>
            <a:ext cx="27352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40463" y="3790950"/>
            <a:ext cx="14160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Trebuchet MS" pitchFamily="34" charset="0"/>
              </a:rPr>
              <a:t>50 m</a:t>
            </a:r>
            <a:endParaRPr lang="uk-UA" sz="440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5550" y="4984750"/>
            <a:ext cx="28384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48488" y="5167313"/>
            <a:ext cx="1762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rebuchet MS" pitchFamily="34" charset="0"/>
              </a:rPr>
              <a:t>23,5 m</a:t>
            </a:r>
            <a:endParaRPr lang="uk-UA" sz="4000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71550" y="1962150"/>
            <a:ext cx="3960813" cy="1008063"/>
          </a:xfrm>
          <a:prstGeom prst="roundRect">
            <a:avLst/>
          </a:prstGeom>
          <a:solidFill>
            <a:srgbClr val="69A6C1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GIRLS</a:t>
            </a:r>
            <a:endParaRPr lang="uk-UA" sz="5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550" y="881063"/>
            <a:ext cx="3960813" cy="1008062"/>
          </a:xfrm>
          <a:prstGeom prst="roundRect">
            <a:avLst/>
          </a:prstGeom>
          <a:solidFill>
            <a:srgbClr val="F41AD5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BOYS</a:t>
            </a:r>
            <a:endParaRPr lang="uk-UA" sz="5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60938" y="917575"/>
            <a:ext cx="1169987" cy="2089150"/>
          </a:xfrm>
          <a:prstGeom prst="roundRect">
            <a:avLst/>
          </a:prstGeom>
          <a:solidFill>
            <a:srgbClr val="D32D2D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VS</a:t>
            </a:r>
            <a:endParaRPr lang="uk-UA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1.11008E-7 L 3.88889E-6 0.1510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-0.00648 L 3.88889E-6 -0.1598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50"/>
                            </p:stCondLst>
                            <p:childTnLst>
                              <p:par>
                                <p:cTn id="4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8" descr="http://www.sti.com.ua/images/menu/201012171506059863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0913" y="4699000"/>
            <a:ext cx="30289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6" descr="http://www.glsvlsi.org/paris_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699000"/>
            <a:ext cx="316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https://encrypted-tbn0.gstatic.com/images?q=tbn:ANd9GcQX06qaIEs93TtRTydcf1yNHB9xlQdtr_TzR3XNIlJGUUlkwxG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722563"/>
            <a:ext cx="31178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 descr="http://cdn.londonandpartners.com/visit/london-organisations/houses-of-parliament/63950-640x360-london-icons2-6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0" y="2708275"/>
            <a:ext cx="32797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End</a:t>
            </a: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4</a:t>
            </a:r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6</a:t>
            </a: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7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8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9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10</a:t>
            </a: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11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12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14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15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16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17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19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20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22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23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24</a:t>
            </a: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25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26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27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28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29</a:t>
            </a: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30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31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32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33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34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35</a:t>
            </a: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36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37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38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39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40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41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42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43</a:t>
            </a: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45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47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48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49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50</a:t>
            </a: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51</a:t>
            </a:r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52</a:t>
            </a:r>
          </a:p>
        </p:txBody>
      </p:sp>
      <p:sp>
        <p:nvSpPr>
          <p:cNvPr id="57" name="Oval 1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53</a:t>
            </a:r>
          </a:p>
        </p:txBody>
      </p:sp>
      <p:sp>
        <p:nvSpPr>
          <p:cNvPr id="58" name="Oval 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54</a:t>
            </a:r>
          </a:p>
        </p:txBody>
      </p:sp>
      <p:sp>
        <p:nvSpPr>
          <p:cNvPr id="59" name="Oval 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56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57</a:t>
            </a:r>
          </a:p>
        </p:txBody>
      </p:sp>
      <p:sp>
        <p:nvSpPr>
          <p:cNvPr id="62" name="Oval 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58</a:t>
            </a: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59</a:t>
            </a:r>
          </a:p>
        </p:txBody>
      </p:sp>
      <p:sp>
        <p:nvSpPr>
          <p:cNvPr id="64" name="Oval 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  <p:sp>
        <p:nvSpPr>
          <p:cNvPr id="21570" name="TextBox 64"/>
          <p:cNvSpPr txBox="1">
            <a:spLocks noChangeArrowheads="1"/>
          </p:cNvSpPr>
          <p:nvPr/>
        </p:nvSpPr>
        <p:spPr bwMode="auto">
          <a:xfrm>
            <a:off x="323850" y="620713"/>
            <a:ext cx="76327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</a:rPr>
              <a:t>What is the largest city in Europe with a population of just under 10 million people? </a:t>
            </a:r>
            <a:endParaRPr lang="uk-UA" sz="36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1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1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1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1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1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1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1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1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1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1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1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1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1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1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1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1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1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1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1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1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1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1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1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1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1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1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1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1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1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1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1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1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1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1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1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1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1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1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1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1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1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1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1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1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484784"/>
            <a:ext cx="6631944" cy="1938992"/>
          </a:xfrm>
          <a:prstGeom prst="rect">
            <a:avLst/>
          </a:prstGeom>
          <a:noFill/>
          <a:effectLst>
            <a:reflection blurRad="6350" stA="57000" endPos="890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ROUND </a:t>
            </a:r>
            <a:r>
              <a:rPr lang="uk-UA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7</a:t>
            </a:r>
            <a:endParaRPr lang="ru-RU" sz="1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8350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4938" y="188913"/>
            <a:ext cx="7221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is the shortest person in Europe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4938" y="908050"/>
            <a:ext cx="6102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is the cansler of Germany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4938" y="1587500"/>
            <a:ext cx="77851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is the best soccer coach in Europe ? 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4938" y="2173288"/>
            <a:ext cx="8421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is the most beautiful person in Europe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4938" y="2919413"/>
            <a:ext cx="8655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is the most influential person in Europe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4938" y="3503613"/>
            <a:ext cx="63579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died first : Romeo or Juliet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088" y="4729163"/>
            <a:ext cx="90789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was the first Nobel Prise Winner of Uk in sprint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69640" name="Прямоугольник 13"/>
          <p:cNvSpPr>
            <a:spLocks noChangeArrowheads="1"/>
          </p:cNvSpPr>
          <p:nvPr/>
        </p:nvSpPr>
        <p:spPr bwMode="auto">
          <a:xfrm>
            <a:off x="185738" y="4108450"/>
            <a:ext cx="55832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rebuchet MS" pitchFamily="34" charset="0"/>
              </a:rPr>
              <a:t>Who was George Sand ?</a:t>
            </a:r>
            <a:endParaRPr lang="uk-UA" sz="3200">
              <a:solidFill>
                <a:srgbClr val="0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3"/>
          <p:cNvSpPr txBox="1">
            <a:spLocks noChangeArrowheads="1"/>
          </p:cNvSpPr>
          <p:nvPr/>
        </p:nvSpPr>
        <p:spPr bwMode="auto">
          <a:xfrm>
            <a:off x="12700" y="188913"/>
            <a:ext cx="6910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is the tallest person in Europe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70658" name="TextBox 5"/>
          <p:cNvSpPr txBox="1">
            <a:spLocks noChangeArrowheads="1"/>
          </p:cNvSpPr>
          <p:nvPr/>
        </p:nvSpPr>
        <p:spPr bwMode="auto">
          <a:xfrm>
            <a:off x="12700" y="1597025"/>
            <a:ext cx="810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is the richest person living in Europe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70659" name="TextBox 6"/>
          <p:cNvSpPr txBox="1">
            <a:spLocks noChangeArrowheads="1"/>
          </p:cNvSpPr>
          <p:nvPr/>
        </p:nvSpPr>
        <p:spPr bwMode="auto">
          <a:xfrm>
            <a:off x="25400" y="2443163"/>
            <a:ext cx="685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is the oldest person in Europe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70660" name="TextBox 7"/>
          <p:cNvSpPr txBox="1">
            <a:spLocks noChangeArrowheads="1"/>
          </p:cNvSpPr>
          <p:nvPr/>
        </p:nvSpPr>
        <p:spPr bwMode="auto">
          <a:xfrm>
            <a:off x="25400" y="3213100"/>
            <a:ext cx="6343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offically rules England now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70661" name="TextBox 8"/>
          <p:cNvSpPr txBox="1">
            <a:spLocks noChangeArrowheads="1"/>
          </p:cNvSpPr>
          <p:nvPr/>
        </p:nvSpPr>
        <p:spPr bwMode="auto">
          <a:xfrm>
            <a:off x="-9525" y="4176713"/>
            <a:ext cx="69929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is the richest person in Europe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70662" name="TextBox 9"/>
          <p:cNvSpPr txBox="1">
            <a:spLocks noChangeArrowheads="1"/>
          </p:cNvSpPr>
          <p:nvPr/>
        </p:nvSpPr>
        <p:spPr bwMode="auto">
          <a:xfrm>
            <a:off x="31750" y="5084763"/>
            <a:ext cx="8569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won the first qolden medal for Ukraine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70663" name="TextBox 10"/>
          <p:cNvSpPr txBox="1">
            <a:spLocks noChangeArrowheads="1"/>
          </p:cNvSpPr>
          <p:nvPr/>
        </p:nvSpPr>
        <p:spPr bwMode="auto">
          <a:xfrm>
            <a:off x="107950" y="6021388"/>
            <a:ext cx="5099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Who was Marko Vovchock ?</a:t>
            </a:r>
            <a:endParaRPr lang="uk-UA" sz="3200">
              <a:latin typeface="Trebuchet MS" pitchFamily="34" charset="0"/>
            </a:endParaRPr>
          </a:p>
        </p:txBody>
      </p:sp>
      <p:sp>
        <p:nvSpPr>
          <p:cNvPr id="70664" name="Прямоугольник 11"/>
          <p:cNvSpPr>
            <a:spLocks noChangeArrowheads="1"/>
          </p:cNvSpPr>
          <p:nvPr/>
        </p:nvSpPr>
        <p:spPr bwMode="auto">
          <a:xfrm>
            <a:off x="31750" y="784225"/>
            <a:ext cx="64325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rebuchet MS" pitchFamily="34" charset="0"/>
              </a:rPr>
              <a:t>Who is the best striker in Europe ?</a:t>
            </a:r>
            <a:endParaRPr lang="uk-UA" sz="3200">
              <a:solidFill>
                <a:srgbClr val="0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0"/>
            <a:ext cx="91487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71550" y="1962150"/>
            <a:ext cx="3960813" cy="1008063"/>
          </a:xfrm>
          <a:prstGeom prst="roundRect">
            <a:avLst/>
          </a:prstGeom>
          <a:solidFill>
            <a:srgbClr val="69A6C1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GIRLS</a:t>
            </a:r>
            <a:endParaRPr lang="uk-UA" sz="5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550" y="881063"/>
            <a:ext cx="3960813" cy="1008062"/>
          </a:xfrm>
          <a:prstGeom prst="roundRect">
            <a:avLst/>
          </a:prstGeom>
          <a:solidFill>
            <a:srgbClr val="F41AD5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BOYS</a:t>
            </a:r>
            <a:endParaRPr lang="uk-UA" sz="5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60938" y="917575"/>
            <a:ext cx="1169987" cy="2089150"/>
          </a:xfrm>
          <a:prstGeom prst="roundRect">
            <a:avLst/>
          </a:prstGeom>
          <a:solidFill>
            <a:srgbClr val="D32D2D"/>
          </a:solidFill>
          <a:ln w="73025"/>
          <a:effectLst>
            <a:outerShdw blurRad="40000" dist="200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VS</a:t>
            </a:r>
            <a:endParaRPr lang="uk-UA" sz="5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077072"/>
            <a:ext cx="11121955" cy="156966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solidFill>
                  <a:srgbClr val="FF0000"/>
                </a:solidFill>
                <a:latin typeface="Blackadder ITC" pitchFamily="82" charset="0"/>
              </a:rPr>
              <a:t>Thank you</a:t>
            </a:r>
            <a:r>
              <a:rPr lang="uk-UA" sz="9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9600" dirty="0">
                <a:solidFill>
                  <a:srgbClr val="FF0000"/>
                </a:solidFill>
                <a:latin typeface="Blackadder ITC" pitchFamily="82" charset="0"/>
              </a:rPr>
              <a:t>for attention</a:t>
            </a:r>
            <a:r>
              <a:rPr lang="uk-UA" sz="9600" dirty="0">
                <a:solidFill>
                  <a:srgbClr val="FF0000"/>
                </a:solidFill>
                <a:latin typeface="+mn-lt"/>
              </a:rPr>
              <a:t>!!!</a:t>
            </a:r>
          </a:p>
        </p:txBody>
      </p:sp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43888" y="260350"/>
            <a:ext cx="3063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1.11008E-7 L 3.88889E-6 0.1510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-0.00648 L 3.88889E-6 -0.1598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50"/>
                            </p:stCondLst>
                            <p:childTnLst>
                              <p:par>
                                <p:cTn id="4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66"/>
          <p:cNvSpPr>
            <a:spLocks noChangeArrowheads="1"/>
          </p:cNvSpPr>
          <p:nvPr/>
        </p:nvSpPr>
        <p:spPr bwMode="auto">
          <a:xfrm>
            <a:off x="246063" y="4724400"/>
            <a:ext cx="8567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Trebuchet MS" pitchFamily="34" charset="0"/>
              </a:rPr>
              <a:t>Paris, France</a:t>
            </a:r>
            <a:endParaRPr lang="uk-UA" sz="5400">
              <a:latin typeface="Trebuchet MS" pitchFamily="34" charset="0"/>
            </a:endParaRPr>
          </a:p>
        </p:txBody>
      </p:sp>
      <p:pic>
        <p:nvPicPr>
          <p:cNvPr id="22530" name="Picture 6" descr="http://www.glsvlsi.org/paris_p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476250"/>
            <a:ext cx="62484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84"/>
          <p:cNvSpPr/>
          <p:nvPr/>
        </p:nvSpPr>
        <p:spPr>
          <a:xfrm>
            <a:off x="4632325" y="4786313"/>
            <a:ext cx="3313113" cy="192881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</a:rPr>
              <a:t>NORWAY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50825" y="4786313"/>
            <a:ext cx="3313113" cy="1928812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</a:rPr>
              <a:t>SWEDEN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643438" y="2565400"/>
            <a:ext cx="3313112" cy="1928813"/>
          </a:xfrm>
          <a:prstGeom prst="rect">
            <a:avLst/>
          </a:prstGeom>
          <a:blipFill dpi="0" rotWithShape="1">
            <a:blip r:embed="rId4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</a:rPr>
              <a:t>POLAND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50825" y="2565400"/>
            <a:ext cx="3313113" cy="1928813"/>
          </a:xfrm>
          <a:prstGeom prst="rect">
            <a:avLst/>
          </a:prstGeom>
          <a:blipFill dpi="0" rotWithShape="1">
            <a:blip r:embed="rId5">
              <a:alphaModFix amt="30000"/>
              <a:extLst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</a:rPr>
              <a:t>GERMANY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End</a:t>
            </a: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4</a:t>
            </a:r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6</a:t>
            </a: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7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8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9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10</a:t>
            </a: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11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12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14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15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16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17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19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20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22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23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24</a:t>
            </a: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25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26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27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28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29</a:t>
            </a: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30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31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32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33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34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35</a:t>
            </a: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36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37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38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39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40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41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42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43</a:t>
            </a: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45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47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48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49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50</a:t>
            </a: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51</a:t>
            </a:r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52</a:t>
            </a:r>
          </a:p>
        </p:txBody>
      </p:sp>
      <p:sp>
        <p:nvSpPr>
          <p:cNvPr id="57" name="Oval 1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53</a:t>
            </a:r>
          </a:p>
        </p:txBody>
      </p:sp>
      <p:sp>
        <p:nvSpPr>
          <p:cNvPr id="58" name="Oval 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54</a:t>
            </a:r>
          </a:p>
        </p:txBody>
      </p:sp>
      <p:sp>
        <p:nvSpPr>
          <p:cNvPr id="59" name="Oval 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56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57</a:t>
            </a:r>
          </a:p>
        </p:txBody>
      </p:sp>
      <p:sp>
        <p:nvSpPr>
          <p:cNvPr id="62" name="Oval 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58</a:t>
            </a: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59</a:t>
            </a:r>
          </a:p>
        </p:txBody>
      </p:sp>
      <p:sp>
        <p:nvSpPr>
          <p:cNvPr id="64" name="Oval 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  <p:sp>
        <p:nvSpPr>
          <p:cNvPr id="23618" name="TextBox 64"/>
          <p:cNvSpPr txBox="1">
            <a:spLocks noChangeArrowheads="1"/>
          </p:cNvSpPr>
          <p:nvPr/>
        </p:nvSpPr>
        <p:spPr bwMode="auto">
          <a:xfrm>
            <a:off x="323850" y="620713"/>
            <a:ext cx="7632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</a:rPr>
              <a:t>What is the most populated country in Europe?</a:t>
            </a:r>
            <a:endParaRPr lang="uk-UA" sz="36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1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1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1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1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1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1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1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1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1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1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1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1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1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1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1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1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1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1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1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1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1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1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1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1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1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1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1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1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1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1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1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1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1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1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1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1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1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1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1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1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1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1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1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1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813" y="1628775"/>
            <a:ext cx="5562600" cy="3240088"/>
          </a:xfrm>
          <a:prstGeom prst="rect">
            <a:avLst/>
          </a:prstGeom>
          <a:blipFill dpi="0" rotWithShape="1">
            <a:blip r:embed="rId2">
              <a:alphaModFix amt="30000"/>
              <a:extLst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chemeClr val="tx1"/>
                </a:solidFill>
              </a:rPr>
              <a:t>GERMANY</a:t>
            </a:r>
            <a:endParaRPr lang="uk-UA" sz="6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67"/>
          <p:cNvSpPr/>
          <p:nvPr/>
        </p:nvSpPr>
        <p:spPr>
          <a:xfrm>
            <a:off x="250825" y="4786313"/>
            <a:ext cx="3313113" cy="192881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</a:rPr>
              <a:t>Poland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632325" y="4786313"/>
            <a:ext cx="3313113" cy="1928812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</a:rPr>
              <a:t>Italy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643438" y="2565400"/>
            <a:ext cx="3313112" cy="1928813"/>
          </a:xfrm>
          <a:prstGeom prst="rect">
            <a:avLst/>
          </a:prstGeom>
          <a:blipFill dpi="0" rotWithShape="1">
            <a:blip r:embed="rId4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</a:rPr>
              <a:t>Ukraine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50825" y="2565400"/>
            <a:ext cx="3313113" cy="1928813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</a:rPr>
              <a:t>Switzerland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End</a:t>
            </a: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4</a:t>
            </a:r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6</a:t>
            </a: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7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8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9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10</a:t>
            </a: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11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12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14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15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16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17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19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20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22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23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24</a:t>
            </a: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25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26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27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28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29</a:t>
            </a: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>
                <a:latin typeface="+mn-lt"/>
              </a:rPr>
              <a:t>30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31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32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33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34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35</a:t>
            </a: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36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37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38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39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40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41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42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43</a:t>
            </a: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45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47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48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49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50</a:t>
            </a: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51</a:t>
            </a:r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52</a:t>
            </a:r>
          </a:p>
        </p:txBody>
      </p:sp>
      <p:sp>
        <p:nvSpPr>
          <p:cNvPr id="57" name="Oval 10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53</a:t>
            </a:r>
          </a:p>
        </p:txBody>
      </p:sp>
      <p:sp>
        <p:nvSpPr>
          <p:cNvPr id="58" name="Oval 9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54</a:t>
            </a:r>
          </a:p>
        </p:txBody>
      </p:sp>
      <p:sp>
        <p:nvSpPr>
          <p:cNvPr id="59" name="Oval 8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55</a:t>
            </a: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56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57</a:t>
            </a:r>
          </a:p>
        </p:txBody>
      </p:sp>
      <p:sp>
        <p:nvSpPr>
          <p:cNvPr id="62" name="Oval 5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58</a:t>
            </a: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59</a:t>
            </a:r>
          </a:p>
        </p:txBody>
      </p:sp>
      <p:sp>
        <p:nvSpPr>
          <p:cNvPr id="64" name="Oval 3"/>
          <p:cNvSpPr>
            <a:spLocks noChangeArrowheads="1"/>
          </p:cNvSpPr>
          <p:nvPr/>
        </p:nvSpPr>
        <p:spPr bwMode="auto">
          <a:xfrm>
            <a:off x="3001963" y="3500438"/>
            <a:ext cx="2276475" cy="227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latin typeface="+mn-lt"/>
              </a:rPr>
              <a:t>60</a:t>
            </a:r>
          </a:p>
        </p:txBody>
      </p:sp>
      <p:sp>
        <p:nvSpPr>
          <p:cNvPr id="25666" name="TextBox 64"/>
          <p:cNvSpPr txBox="1">
            <a:spLocks noChangeArrowheads="1"/>
          </p:cNvSpPr>
          <p:nvPr/>
        </p:nvSpPr>
        <p:spPr bwMode="auto">
          <a:xfrm>
            <a:off x="323850" y="404813"/>
            <a:ext cx="76327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</a:rPr>
              <a:t>Which of the following countries has the biggest number of official languages? </a:t>
            </a:r>
            <a:endParaRPr lang="uk-UA" sz="36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1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1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1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1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1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1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1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1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1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1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1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1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1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1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1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1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1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1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1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1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1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1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1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1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1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1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1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1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1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1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1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1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1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1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1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1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1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1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1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1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1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1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1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1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665</TotalTime>
  <Words>1154</Words>
  <Application>Microsoft Office PowerPoint</Application>
  <PresentationFormat>Экран (4:3)</PresentationFormat>
  <Paragraphs>854</Paragraphs>
  <Slides>53</Slides>
  <Notes>1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Микола Сороколіт</dc:creator>
  <cp:lastModifiedBy>School 3</cp:lastModifiedBy>
  <cp:revision>50</cp:revision>
  <dcterms:created xsi:type="dcterms:W3CDTF">2013-02-21T18:54:27Z</dcterms:created>
  <dcterms:modified xsi:type="dcterms:W3CDTF">2016-12-06T06:55:37Z</dcterms:modified>
</cp:coreProperties>
</file>