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81" r:id="rId4"/>
    <p:sldId id="258" r:id="rId5"/>
    <p:sldId id="303" r:id="rId6"/>
    <p:sldId id="286" r:id="rId7"/>
    <p:sldId id="259" r:id="rId8"/>
    <p:sldId id="275" r:id="rId9"/>
    <p:sldId id="299" r:id="rId10"/>
    <p:sldId id="300" r:id="rId11"/>
    <p:sldId id="276" r:id="rId12"/>
    <p:sldId id="262" r:id="rId13"/>
    <p:sldId id="285" r:id="rId14"/>
    <p:sldId id="287" r:id="rId15"/>
    <p:sldId id="284" r:id="rId16"/>
    <p:sldId id="288" r:id="rId17"/>
    <p:sldId id="289" r:id="rId18"/>
    <p:sldId id="257" r:id="rId19"/>
    <p:sldId id="290" r:id="rId20"/>
    <p:sldId id="292" r:id="rId21"/>
    <p:sldId id="293" r:id="rId22"/>
    <p:sldId id="294" r:id="rId23"/>
    <p:sldId id="295" r:id="rId24"/>
    <p:sldId id="264" r:id="rId25"/>
    <p:sldId id="302" r:id="rId26"/>
    <p:sldId id="278" r:id="rId27"/>
    <p:sldId id="263" r:id="rId28"/>
    <p:sldId id="261" r:id="rId29"/>
    <p:sldId id="304" r:id="rId30"/>
    <p:sldId id="305" r:id="rId31"/>
    <p:sldId id="306" r:id="rId32"/>
    <p:sldId id="298" r:id="rId33"/>
    <p:sldId id="301" r:id="rId34"/>
    <p:sldId id="271" r:id="rId35"/>
    <p:sldId id="274" r:id="rId36"/>
    <p:sldId id="273" r:id="rId37"/>
    <p:sldId id="297" r:id="rId38"/>
    <p:sldId id="282" r:id="rId3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39" autoAdjust="0"/>
    <p:restoredTop sz="94660"/>
  </p:normalViewPr>
  <p:slideViewPr>
    <p:cSldViewPr>
      <p:cViewPr varScale="1">
        <p:scale>
          <a:sx n="73" d="100"/>
          <a:sy n="73" d="100"/>
        </p:scale>
        <p:origin x="-43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9C276-885C-4980-AE11-C6E58C7DF403}" type="datetimeFigureOut">
              <a:rPr lang="ru-RU" smtClean="0"/>
              <a:pPr/>
              <a:t>24.12.2012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A366A-B065-44DA-8638-E0460E8A41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9C276-885C-4980-AE11-C6E58C7DF403}" type="datetimeFigureOut">
              <a:rPr lang="ru-RU" smtClean="0"/>
              <a:pPr/>
              <a:t>24.12.2012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A366A-B065-44DA-8638-E0460E8A41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9C276-885C-4980-AE11-C6E58C7DF403}" type="datetimeFigureOut">
              <a:rPr lang="ru-RU" smtClean="0"/>
              <a:pPr/>
              <a:t>24.12.2012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A366A-B065-44DA-8638-E0460E8A41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9C276-885C-4980-AE11-C6E58C7DF403}" type="datetimeFigureOut">
              <a:rPr lang="ru-RU" smtClean="0"/>
              <a:pPr/>
              <a:t>24.12.2012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A366A-B065-44DA-8638-E0460E8A41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9C276-885C-4980-AE11-C6E58C7DF403}" type="datetimeFigureOut">
              <a:rPr lang="ru-RU" smtClean="0"/>
              <a:pPr/>
              <a:t>24.12.2012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A366A-B065-44DA-8638-E0460E8A41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9C276-885C-4980-AE11-C6E58C7DF403}" type="datetimeFigureOut">
              <a:rPr lang="ru-RU" smtClean="0"/>
              <a:pPr/>
              <a:t>24.12.2012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A366A-B065-44DA-8638-E0460E8A41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9C276-885C-4980-AE11-C6E58C7DF403}" type="datetimeFigureOut">
              <a:rPr lang="ru-RU" smtClean="0"/>
              <a:pPr/>
              <a:t>24.12.2012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A366A-B065-44DA-8638-E0460E8A41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9C276-885C-4980-AE11-C6E58C7DF403}" type="datetimeFigureOut">
              <a:rPr lang="ru-RU" smtClean="0"/>
              <a:pPr/>
              <a:t>24.12.2012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A366A-B065-44DA-8638-E0460E8A41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9C276-885C-4980-AE11-C6E58C7DF403}" type="datetimeFigureOut">
              <a:rPr lang="ru-RU" smtClean="0"/>
              <a:pPr/>
              <a:t>24.12.2012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A366A-B065-44DA-8638-E0460E8A41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9C276-885C-4980-AE11-C6E58C7DF403}" type="datetimeFigureOut">
              <a:rPr lang="ru-RU" smtClean="0"/>
              <a:pPr/>
              <a:t>24.12.2012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A366A-B065-44DA-8638-E0460E8A41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9C276-885C-4980-AE11-C6E58C7DF403}" type="datetimeFigureOut">
              <a:rPr lang="ru-RU" smtClean="0"/>
              <a:pPr/>
              <a:t>24.12.2012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A366A-B065-44DA-8638-E0460E8A41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39C276-885C-4980-AE11-C6E58C7DF403}" type="datetimeFigureOut">
              <a:rPr lang="ru-RU" smtClean="0"/>
              <a:pPr/>
              <a:t>24.12.2012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0A366A-B065-44DA-8638-E0460E8A412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Twinkle%20Twinkle%20Little%20Star03-cut.flv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VTS_01_1.VOB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admin.SCHOOL\&#1056;&#1072;&#1073;&#1086;&#1095;&#1080;&#1081;%20&#1089;&#1090;&#1086;&#1083;\121\&#1053;&#1086;&#1074;&#1110;%20&#1074;&#1110;&#1076;&#1077;&#1086;\The%20Dancing%20Christmas%20Tree%20Song.wmv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admin.SCHOOL\&#1056;&#1072;&#1073;&#1086;&#1095;&#1080;&#1081;%20&#1089;&#1090;&#1086;&#1083;\121\&#1053;&#1086;&#1074;&#1110;%20&#1074;&#1110;&#1076;&#1077;&#1086;\jingle%20bells.wmv" TargetMode="External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admin.SCHOOL\&#1056;&#1072;&#1073;&#1086;&#1095;&#1080;&#1081;%20&#1089;&#1090;&#1086;&#1083;\121\&#1053;&#1086;&#1074;&#1110;%20&#1074;&#1110;&#1076;&#1077;&#1086;\Little%20Snowflake%20from%20Super%20Simp-cut%20(1).wmv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admin.SCHOOL\&#1056;&#1072;&#1073;&#1086;&#1095;&#1080;&#1081;%20&#1089;&#1090;&#1086;&#1083;\121\&#1053;&#1086;&#1074;&#1110;%20&#1074;&#1110;&#1076;&#1077;&#1086;\Twinkle%20Twinkle%20Little%20Star-cut.wmv" TargetMode="Externa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admin.SCHOOL\&#1056;&#1072;&#1073;&#1086;&#1095;&#1080;&#1081;%20&#1089;&#1090;&#1086;&#1083;\121\&#1053;&#1086;&#1074;&#1110;%20&#1074;&#1110;&#1076;&#1077;&#1086;\We%20wish%20you%20a%20merry%20christmas.wmv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songs/The%20Dancing%20Christmas%20Tree%20Song.mp4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Documents%20and%20Settings\admin.SCHOOL\&#1056;&#1072;&#1073;&#1086;&#1095;&#1080;&#1081;%20&#1089;&#1090;&#1086;&#1083;\121\&#1053;&#1086;&#1074;&#1110;%20&#1074;&#1110;&#1076;&#1077;&#1086;\Muffin%20Songs%20-%20O%20Christmas%20Tree%20-%20nursery%20rhymes%20&amp;%20children%20songs%20with%20lyrics%20-%20muffin%20songs.wmv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Muffin%20Songs%20-%20O%20Christmas%20Tree%20-%20nursery%20rhymes%20&amp;%20children%20songs%20with%20lyrics%20-%20muffin%20songs.flv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merrychristmas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28596" y="500042"/>
            <a:ext cx="7949612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Christmas </a:t>
            </a:r>
          </a:p>
          <a:p>
            <a:pPr algn="ctr"/>
            <a:r>
              <a:rPr lang="en-US" sz="9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miracle</a:t>
            </a:r>
            <a:endParaRPr lang="ru-RU" sz="9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Merry-christmas-messages-1024x640.jpg">
            <a:hlinkClick r:id="rId2" action="ppaction://hlinkfile"/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298955" cy="6858000"/>
          </a:xfrm>
        </p:spPr>
      </p:pic>
    </p:spTree>
    <p:extLst>
      <p:ext uri="{BB962C8B-B14F-4D97-AF65-F5344CB8AC3E}">
        <p14:creationId xmlns:p14="http://schemas.microsoft.com/office/powerpoint/2010/main" xmlns="" val="3921149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s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14546" y="0"/>
            <a:ext cx="4733952" cy="67151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hristmas-Wallpapers-Pictur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8064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51895" y="5301208"/>
            <a:ext cx="7847020" cy="132343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Merry </a:t>
            </a:r>
            <a:r>
              <a:rPr lang="en-US" sz="8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hlinkClick r:id="rId3" action="ppaction://hlinkfile"/>
              </a:rPr>
              <a:t>Christmas</a:t>
            </a:r>
            <a:endParaRPr lang="ru-RU" sz="8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83768" y="332656"/>
            <a:ext cx="447430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smtClean="0">
                <a:solidFill>
                  <a:srgbClr val="FF0000"/>
                </a:solidFill>
              </a:rPr>
              <a:t>A Fairy-Tale</a:t>
            </a:r>
            <a:endParaRPr lang="uk-UA" sz="6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№1\Desktop\dvd_snapshot_00.54_[2012.12.18_11.00.31]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424936" cy="63367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772145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№1\Desktop\dvd_snapshot_01.06_[2012.12.18_11.10.41]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6632"/>
            <a:ext cx="8424936" cy="64807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911850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№1\Desktop\dvd_snapshot_00.02_[2012.12.18_10.51.54]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8064896" cy="59766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193309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№1\Desktop\dvd_snapshot_01.14_[2012.12.18_11.13.29]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9"/>
            <a:ext cx="8424935" cy="63367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973372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№1\Desktop\dvd_snapshot_01.32_[2012.12.18_11.15.35]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8352927" cy="64087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331924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The Dancing Christmas Tree Song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C:\Users\№1\Desktop\dvd_snapshot_03.53_[2012.12.18_11.26.13]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8640959" cy="62646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838908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429256" y="642918"/>
            <a:ext cx="343235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/>
              <a:t>Sleep...</a:t>
            </a:r>
          </a:p>
          <a:p>
            <a:r>
              <a:rPr lang="en-US" sz="6000" dirty="0" smtClean="0"/>
              <a:t>Sleep…!!!</a:t>
            </a:r>
            <a:endParaRPr lang="ru-RU" sz="6000" dirty="0"/>
          </a:p>
        </p:txBody>
      </p:sp>
      <p:pic>
        <p:nvPicPr>
          <p:cNvPr id="5" name="Содержимое 3" descr="zima_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00042"/>
            <a:ext cx="5420805" cy="50665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C:\Users\№1\Desktop\dvd_snapshot_04.05_[2012.12.18_11.30.35]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856984" cy="65527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507691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C:\Users\№1\Desktop\dvd_snapshot_04.56_[2012.12.18_11.33.27]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640960" cy="64087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784461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C:\Users\№1\Desktop\dvd_snapshot_05.22_[2012.12.18_11.35.53]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640960" cy="64087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767205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№1\Desktop\dvd_snapshot_06.16_[2012.12.18_11.39.04]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9" y="260649"/>
            <a:ext cx="8496944" cy="62646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17752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282368683_1260206113_merry-christmas-umensh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63577"/>
          </a:xfrm>
        </p:spPr>
      </p:pic>
      <p:pic>
        <p:nvPicPr>
          <p:cNvPr id="5" name="jingle bells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929190" y="1643050"/>
            <a:ext cx="3286132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72832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xmlns="" val="4147843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7art-merry-christmas-screensaver-20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293185223_post_ontario_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214290"/>
            <a:ext cx="7929618" cy="6643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80610378_27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2976" y="303938"/>
            <a:ext cx="6715172" cy="63859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hristmas tree with sant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0"/>
            <a:ext cx="4857784" cy="3643338"/>
          </a:xfrm>
        </p:spPr>
      </p:pic>
      <p:pic>
        <p:nvPicPr>
          <p:cNvPr id="5" name="Рисунок 4" descr="angel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19424" y="3357562"/>
            <a:ext cx="6024576" cy="3500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9563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Little Snowflake from Super Simp-cut (1)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7759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merry-christmas-20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xmlns="" val="3716872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hristmas-tree-living-roo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1"/>
          </a:xfrm>
        </p:spPr>
      </p:pic>
    </p:spTree>
    <p:extLst>
      <p:ext uri="{BB962C8B-B14F-4D97-AF65-F5344CB8AC3E}">
        <p14:creationId xmlns:p14="http://schemas.microsoft.com/office/powerpoint/2010/main" xmlns="" val="1863368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winkle Twinkle Little Star-cut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06151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little-angels-cute-animated-31000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04304"/>
          </a:xfrm>
        </p:spPr>
      </p:pic>
    </p:spTree>
    <p:extLst>
      <p:ext uri="{BB962C8B-B14F-4D97-AF65-F5344CB8AC3E}">
        <p14:creationId xmlns:p14="http://schemas.microsoft.com/office/powerpoint/2010/main" xmlns="" val="957721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merry-christmas-838-400x2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3" descr="belle_celebrating_christmas_693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14546" y="357166"/>
            <a:ext cx="4714908" cy="57150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7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3138"/>
            <a:ext cx="9143999" cy="68348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0" y="4797152"/>
            <a:ext cx="441749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/>
              <a:t>Wake up...</a:t>
            </a:r>
          </a:p>
          <a:p>
            <a:r>
              <a:rPr lang="en-US" sz="6000" dirty="0" smtClean="0"/>
              <a:t>Wake up…!!!</a:t>
            </a:r>
            <a:endParaRPr lang="ru-RU" sz="6000" dirty="0"/>
          </a:p>
        </p:txBody>
      </p:sp>
      <p:pic>
        <p:nvPicPr>
          <p:cNvPr id="5" name="Содержимое 3" descr="zima_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00042"/>
            <a:ext cx="5420805" cy="50665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242778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We wish you a merry christmas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09161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eautiful-christmas-tree.jpg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imag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xmlns="" val="44014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Muffin Songs - O Christmas Tree - nursery rhymes &amp; children songs with lyrics - muffin songs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96181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free-christmas-powerpoint-background-red-3.jpg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_clip_image0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9041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ages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3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29694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</TotalTime>
  <Words>16</Words>
  <Application>Microsoft Office PowerPoint</Application>
  <PresentationFormat>Экран (4:3)</PresentationFormat>
  <Paragraphs>8</Paragraphs>
  <Slides>38</Slides>
  <Notes>0</Notes>
  <HiddenSlides>0</HiddenSlides>
  <MMClips>6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50</cp:revision>
  <dcterms:created xsi:type="dcterms:W3CDTF">2012-11-20T17:56:46Z</dcterms:created>
  <dcterms:modified xsi:type="dcterms:W3CDTF">2012-12-24T12:23:38Z</dcterms:modified>
</cp:coreProperties>
</file>