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92" r:id="rId14"/>
    <p:sldId id="297" r:id="rId15"/>
    <p:sldId id="293" r:id="rId16"/>
    <p:sldId id="298" r:id="rId17"/>
    <p:sldId id="294" r:id="rId18"/>
    <p:sldId id="299" r:id="rId19"/>
    <p:sldId id="280" r:id="rId20"/>
    <p:sldId id="285" r:id="rId21"/>
    <p:sldId id="267" r:id="rId22"/>
    <p:sldId id="268" r:id="rId23"/>
    <p:sldId id="269" r:id="rId24"/>
    <p:sldId id="270" r:id="rId25"/>
    <p:sldId id="286" r:id="rId26"/>
    <p:sldId id="287" r:id="rId27"/>
    <p:sldId id="288" r:id="rId28"/>
    <p:sldId id="289" r:id="rId29"/>
    <p:sldId id="290" r:id="rId30"/>
    <p:sldId id="291" r:id="rId31"/>
    <p:sldId id="277" r:id="rId32"/>
    <p:sldId id="281" r:id="rId33"/>
    <p:sldId id="301" r:id="rId34"/>
    <p:sldId id="282" r:id="rId35"/>
    <p:sldId id="272" r:id="rId36"/>
    <p:sldId id="283" r:id="rId37"/>
    <p:sldId id="296" r:id="rId38"/>
    <p:sldId id="284" r:id="rId39"/>
    <p:sldId id="295" r:id="rId40"/>
    <p:sldId id="300" r:id="rId41"/>
    <p:sldId id="276" r:id="rId42"/>
    <p:sldId id="278" r:id="rId4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004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33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63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78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852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310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80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255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45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88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920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64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47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26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9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3A19-D094-4E28-8A9D-68E011A04663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084208-E3EE-49E1-A995-9D76637E88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72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05763" y="1716999"/>
            <a:ext cx="52533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Learning is fun!</a:t>
            </a:r>
            <a:endParaRPr lang="uk-UA" sz="54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6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35" y="2160590"/>
            <a:ext cx="11845637" cy="2092756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  flamingo   standing   the   in   The</a:t>
            </a:r>
            <a:endParaRPr lang="uk-UA" sz="8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65750"/>
            <a:ext cx="12192000" cy="1926502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 flamingo  is   standing   in   the  water</a:t>
            </a:r>
            <a:endParaRPr lang="uk-UA" sz="8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18" y="0"/>
            <a:ext cx="2833082" cy="24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4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Dog, straw, horse, fork.</a:t>
            </a:r>
            <a:endParaRPr lang="uk-UA" sz="1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227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64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Mall, tall, small, ball.</a:t>
            </a:r>
            <a:endParaRPr lang="uk-UA" sz="1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0376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609599"/>
            <a:ext cx="11901055" cy="5818909"/>
          </a:xfrm>
        </p:spPr>
        <p:txBody>
          <a:bodyPr>
            <a:noAutofit/>
          </a:bodyPr>
          <a:lstStyle/>
          <a:p>
            <a:r>
              <a:rPr lang="en-US" sz="1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kite, skipping, rope, space, purple face.</a:t>
            </a:r>
            <a:endParaRPr lang="uk-UA" sz="1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94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4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7" y="3810000"/>
            <a:ext cx="2873496" cy="2971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36941" y="2417618"/>
            <a:ext cx="347661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ru-RU" sz="8000" b="1" cap="none" spc="0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8" y="328021"/>
            <a:ext cx="6049895" cy="61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1" y="3990109"/>
            <a:ext cx="3352800" cy="29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5004" y="2434165"/>
            <a:ext cx="3497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2" y="-2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Копка\ДЛЯ ПРЕЗЕНТАЦІЙ\ФОНИ  мої\РАМКИ\0_88f01_29f34eb7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0"/>
            <a:ext cx="12288982" cy="7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914400"/>
            <a:ext cx="8285018" cy="479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9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hoto.qip.ru/photo/culidka/200485516/xlarge/2040465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2" y="845127"/>
            <a:ext cx="6801376" cy="53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1" y="1265974"/>
            <a:ext cx="4455885" cy="4700043"/>
          </a:xfrm>
          <a:prstGeom prst="rect">
            <a:avLst/>
          </a:prstGeom>
        </p:spPr>
      </p:pic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t.gdefon.com/wallpapers_original/wallpapers/147278_kotik_1680x1050_(www.GdeFon.ru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579417"/>
            <a:ext cx="7381702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napet.info/wp-content/uploads/2011/02/L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8587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тография маленькє мавпенятко / Андрей Жигарев / photographers.com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7423"/>
            <a:ext cx="7523018" cy="55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sunhome.ru/UsersGallery/wallpapers/151/18180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299523"/>
            <a:ext cx="8744637" cy="65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84" y="0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usiter.com/uploads/20120602/flamingo%2Bptitci%2Bzhivotnie%2B4659702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" y="168708"/>
            <a:ext cx="7332230" cy="668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4837" y="2627553"/>
            <a:ext cx="3564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Penguins</a:t>
            </a:r>
            <a:endParaRPr lang="uk-UA" sz="4800" b="1" dirty="0">
              <a:ln w="28575">
                <a:solidFill>
                  <a:schemeClr val="bg1"/>
                </a:solidFill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4182" y="346817"/>
            <a:ext cx="3906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Flamingos</a:t>
            </a:r>
            <a:endParaRPr lang="uk-UA" sz="48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4319" y="1858112"/>
            <a:ext cx="3518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Arial Black" panose="020B0A04020102020204" pitchFamily="34" charset="0"/>
              </a:rPr>
              <a:t>Kangoroos</a:t>
            </a:r>
            <a:endParaRPr lang="uk-UA" sz="4400" b="1" dirty="0">
              <a:ln w="12700">
                <a:solidFill>
                  <a:schemeClr val="bg1"/>
                </a:solidFill>
              </a:ln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93" y="1086428"/>
            <a:ext cx="3008783" cy="29314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72" y="2920136"/>
            <a:ext cx="3483918" cy="34839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4" y="3576399"/>
            <a:ext cx="4398567" cy="3068782"/>
          </a:xfrm>
          <a:prstGeom prst="rect">
            <a:avLst/>
          </a:prstGeom>
          <a:ln w="149225" cap="rnd" cmpd="thickThin">
            <a:solidFill>
              <a:schemeClr val="tx1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0777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опка\ДЛЯ ПРЕЗЕНТАЦІЙ\ФОНИ  мої\РАМКИ\0_88f32_be7ea32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"/>
            <a:ext cx="5209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animalsglobe.ru/wp-content/uploads/2012/02/kengu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8" y="556635"/>
            <a:ext cx="6667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12030834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878" y="152400"/>
            <a:ext cx="609598" cy="2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108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Фотография маленькє мавпенятко / Андрей Жигарев / photographers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8737" cy="31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unhome.ru/UsersGallery/wallpapers/151/18180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37" y="0"/>
            <a:ext cx="4402717" cy="31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.gdefon.com/wallpapers_original/wallpapers/147278_kotik_1680x1050_(www.GdeFon.ru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09" y="1"/>
            <a:ext cx="4402716" cy="31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5434"/>
            <a:ext cx="3838737" cy="37425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93" y="3115434"/>
            <a:ext cx="4339016" cy="374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anapet.info/wp-content/uploads/2011/02/Le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08" y="3106049"/>
            <a:ext cx="4402717" cy="37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85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84142" y="2219097"/>
            <a:ext cx="351891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90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ru-RU" sz="90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611097">
            <a:off x="10636923" y="81929"/>
            <a:ext cx="7825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938802">
            <a:off x="9106741" y="4906971"/>
            <a:ext cx="8226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98476">
            <a:off x="395638" y="518379"/>
            <a:ext cx="7873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71584" y="5205980"/>
            <a:ext cx="1091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31697" y="1180098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187241">
            <a:off x="3666965" y="231255"/>
            <a:ext cx="9060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837905">
            <a:off x="9748626" y="2788484"/>
            <a:ext cx="68800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</a:t>
            </a:r>
            <a:endParaRPr lang="ru-RU" sz="7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677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Копка\ДЛЯ ПРЕЗЕНТАЦІЙ\ФОНИ  мої\0_8129d_70f21361_X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2254" y="2985639"/>
            <a:ext cx="4548909" cy="886722"/>
          </a:xfrm>
        </p:spPr>
        <p:txBody>
          <a:bodyPr/>
          <a:lstStyle/>
          <a:p>
            <a:r>
              <a:rPr lang="en-US" sz="9600" b="1" dirty="0" smtClean="0">
                <a:ln w="28575">
                  <a:solidFill>
                    <a:srgbClr val="FFFF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spy   </a:t>
            </a:r>
            <a:endParaRPr lang="uk-UA" sz="9600" b="1" dirty="0">
              <a:ln w="28575">
                <a:solidFill>
                  <a:srgbClr val="FFFF00"/>
                </a:solidFill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3699162"/>
            <a:ext cx="3352800" cy="29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7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12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431166" y="1235517"/>
            <a:ext cx="245207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endParaRPr lang="ru-RU" sz="20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850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94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8073" y="1343892"/>
            <a:ext cx="8756072" cy="415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387928" y="235527"/>
            <a:ext cx="1106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Hot		wet	     happy	thirsty		cold	dry	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744" y="5985164"/>
            <a:ext cx="10861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	  tired	angry	funny	lucky	glad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60" y="1788193"/>
            <a:ext cx="736238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02" y="1708815"/>
            <a:ext cx="926644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795" y="1734215"/>
            <a:ext cx="1155131" cy="113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231" y="1761270"/>
            <a:ext cx="1038095" cy="107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84" y="1794492"/>
            <a:ext cx="1205906" cy="1003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8484" y="1694603"/>
            <a:ext cx="942857" cy="1142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82" y="3599675"/>
            <a:ext cx="1076190" cy="105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2239" y="3610987"/>
            <a:ext cx="1098361" cy="1045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5507" y="3599675"/>
            <a:ext cx="1583166" cy="1053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3580" y="3548306"/>
            <a:ext cx="1241700" cy="1067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7708" y="3413515"/>
            <a:ext cx="1201624" cy="1239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5504" y="3806672"/>
            <a:ext cx="1122468" cy="8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545" y="0"/>
            <a:ext cx="9383219" cy="6858000"/>
          </a:xfrm>
          <a:prstGeom prst="rect">
            <a:avLst/>
          </a:prstGeom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32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0567" y="1440267"/>
            <a:ext cx="8340436" cy="446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72" y="1655252"/>
            <a:ext cx="736238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31" y="1669516"/>
            <a:ext cx="926644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33" y="1673543"/>
            <a:ext cx="1155131" cy="113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327" y="1675280"/>
            <a:ext cx="1038095" cy="1076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785" y="1669516"/>
            <a:ext cx="1205906" cy="100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670" y="1599737"/>
            <a:ext cx="942857" cy="114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895" y="3744745"/>
            <a:ext cx="1076190" cy="10571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61712" y="2970038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Angry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1763" y="2906244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Cold</a:t>
            </a:r>
            <a:endParaRPr lang="uk-UA" dirty="0"/>
          </a:p>
        </p:txBody>
      </p:sp>
      <p:sp>
        <p:nvSpPr>
          <p:cNvPr id="12" name="Rectangle 11"/>
          <p:cNvSpPr/>
          <p:nvPr/>
        </p:nvSpPr>
        <p:spPr>
          <a:xfrm>
            <a:off x="4500548" y="2906244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hot</a:t>
            </a:r>
            <a:endParaRPr lang="uk-UA" dirty="0"/>
          </a:p>
        </p:txBody>
      </p:sp>
      <p:sp>
        <p:nvSpPr>
          <p:cNvPr id="13" name="Rectangle 12"/>
          <p:cNvSpPr/>
          <p:nvPr/>
        </p:nvSpPr>
        <p:spPr>
          <a:xfrm>
            <a:off x="5797595" y="2889994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tired</a:t>
            </a:r>
            <a:endParaRPr lang="uk-UA" dirty="0"/>
          </a:p>
        </p:txBody>
      </p:sp>
      <p:sp>
        <p:nvSpPr>
          <p:cNvPr id="14" name="Rectangle 13"/>
          <p:cNvSpPr/>
          <p:nvPr/>
        </p:nvSpPr>
        <p:spPr>
          <a:xfrm>
            <a:off x="7298883" y="2850616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sad</a:t>
            </a:r>
            <a:endParaRPr lang="uk-UA" dirty="0"/>
          </a:p>
        </p:txBody>
      </p:sp>
      <p:sp>
        <p:nvSpPr>
          <p:cNvPr id="15" name="Rectangle 14"/>
          <p:cNvSpPr/>
          <p:nvPr/>
        </p:nvSpPr>
        <p:spPr>
          <a:xfrm>
            <a:off x="8491670" y="282896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thirsty</a:t>
            </a:r>
            <a:endParaRPr lang="uk-UA" dirty="0"/>
          </a:p>
        </p:txBody>
      </p:sp>
      <p:sp>
        <p:nvSpPr>
          <p:cNvPr id="16" name="Rectangle 15"/>
          <p:cNvSpPr/>
          <p:nvPr/>
        </p:nvSpPr>
        <p:spPr>
          <a:xfrm>
            <a:off x="1809685" y="4877396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happy</a:t>
            </a:r>
            <a:endParaRPr lang="uk-UA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431" y="3744745"/>
            <a:ext cx="1098361" cy="10458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715648" y="4755344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glad</a:t>
            </a:r>
            <a:endParaRPr lang="uk-UA" dirty="0"/>
          </a:p>
        </p:txBody>
      </p:sp>
      <p:sp>
        <p:nvSpPr>
          <p:cNvPr id="19" name="Rectangle 18"/>
          <p:cNvSpPr/>
          <p:nvPr/>
        </p:nvSpPr>
        <p:spPr>
          <a:xfrm>
            <a:off x="7389156" y="4790576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lucky</a:t>
            </a:r>
            <a:endParaRPr lang="uk-UA" dirty="0"/>
          </a:p>
        </p:txBody>
      </p:sp>
      <p:sp>
        <p:nvSpPr>
          <p:cNvPr id="20" name="Rectangle 19"/>
          <p:cNvSpPr/>
          <p:nvPr/>
        </p:nvSpPr>
        <p:spPr>
          <a:xfrm>
            <a:off x="6001191" y="4827797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funny</a:t>
            </a:r>
            <a:endParaRPr lang="uk-UA" dirty="0"/>
          </a:p>
        </p:txBody>
      </p:sp>
      <p:sp>
        <p:nvSpPr>
          <p:cNvPr id="21" name="Rectangle 20"/>
          <p:cNvSpPr/>
          <p:nvPr/>
        </p:nvSpPr>
        <p:spPr>
          <a:xfrm>
            <a:off x="4538293" y="4801888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dry</a:t>
            </a:r>
            <a:endParaRPr lang="uk-UA" dirty="0"/>
          </a:p>
        </p:txBody>
      </p:sp>
      <p:sp>
        <p:nvSpPr>
          <p:cNvPr id="22" name="Rectangle 21"/>
          <p:cNvSpPr/>
          <p:nvPr/>
        </p:nvSpPr>
        <p:spPr>
          <a:xfrm>
            <a:off x="3092620" y="4804577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wet</a:t>
            </a:r>
            <a:endParaRPr lang="uk-UA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950" y="3839086"/>
            <a:ext cx="1429835" cy="9514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2538" y="3670849"/>
            <a:ext cx="1241700" cy="10672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5991" y="3498410"/>
            <a:ext cx="1201624" cy="12396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0134" y="3839086"/>
            <a:ext cx="1122468" cy="8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18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f You Are Happy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323" y="68896"/>
            <a:ext cx="9487354" cy="67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4982" y="1670854"/>
            <a:ext cx="5902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err="1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</a:t>
            </a:r>
            <a:r>
              <a:rPr lang="uk-UA" sz="4800" dirty="0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dirty="0" err="1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greet</a:t>
            </a:r>
            <a:r>
              <a:rPr lang="uk-UA" sz="4800" dirty="0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dirty="0" err="1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4800" dirty="0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dirty="0" err="1" smtClean="0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winners</a:t>
            </a:r>
            <a:r>
              <a:rPr lang="en-US" sz="4800" dirty="0" smtClean="0">
                <a:ln w="28575">
                  <a:solidFill>
                    <a:srgbClr val="0070C0"/>
                  </a:solidFill>
                </a:ln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4800" dirty="0">
              <a:ln w="28575">
                <a:solidFill>
                  <a:srgbClr val="0070C0"/>
                </a:solidFill>
              </a:ln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ДЛЯ ПРЕЗЕНТАЦІЙ\ФОНИ  мої\Новая папка\SLGG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3" y="3553961"/>
            <a:ext cx="3355855" cy="33040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17567" y="2219097"/>
            <a:ext cx="28520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Round</a:t>
            </a:r>
          </a:p>
          <a:p>
            <a:pPr algn="ctr"/>
            <a:r>
              <a:rPr lang="en-US" sz="72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7200" b="1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-1"/>
            <a:ext cx="414250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84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68768"/>
            <a:ext cx="11984182" cy="1427738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   The   penguin   the  sea    swimming   in</a:t>
            </a:r>
            <a:endParaRPr lang="uk-UA" sz="8000" b="1" dirty="0">
              <a:ln w="19050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092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" y="2839306"/>
            <a:ext cx="11569372" cy="1428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  penguin   is   swimming   in   the  sea</a:t>
            </a:r>
            <a:endParaRPr lang="uk-UA" sz="8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18" y="124691"/>
            <a:ext cx="2833082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79245"/>
            <a:ext cx="12192000" cy="1183112"/>
          </a:xfrm>
        </p:spPr>
        <p:txBody>
          <a:bodyPr>
            <a:noAutofit/>
          </a:bodyPr>
          <a:lstStyle/>
          <a:p>
            <a:r>
              <a:rPr lang="en-US" sz="8000" b="1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angaroo  The   jumping   is    jungle  in the</a:t>
            </a:r>
            <a:endParaRPr lang="uk-UA" sz="8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опка\ДЛЯ ПРЕЗЕНТАЦІЙ\ФОНИ  мої\0_88ed6_3f6f0dd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63" y="2477900"/>
            <a:ext cx="11956473" cy="951101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kangaroo  is   jumping  in   the  jungle</a:t>
            </a:r>
            <a:endParaRPr lang="uk-UA" sz="8000" b="1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18" y="-166255"/>
            <a:ext cx="2833082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409</TotalTime>
  <Words>133</Words>
  <Application>Microsoft Office PowerPoint</Application>
  <PresentationFormat>Widescreen</PresentationFormat>
  <Paragraphs>54</Paragraphs>
  <Slides>42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Dog, straw, horse, fork.</vt:lpstr>
      <vt:lpstr>PowerPoint Presentation</vt:lpstr>
      <vt:lpstr>Mall, tall, small, ball.</vt:lpstr>
      <vt:lpstr>PowerPoint Presentation</vt:lpstr>
      <vt:lpstr>kite, skipping, rope, space, purple face.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spy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№1</dc:creator>
  <cp:lastModifiedBy>№1</cp:lastModifiedBy>
  <cp:revision>42</cp:revision>
  <dcterms:created xsi:type="dcterms:W3CDTF">2014-01-31T12:17:36Z</dcterms:created>
  <dcterms:modified xsi:type="dcterms:W3CDTF">2014-02-14T10:07:27Z</dcterms:modified>
</cp:coreProperties>
</file>