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4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86000" y="2828836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3200" dirty="0">
              <a:solidFill>
                <a:srgbClr val="00B050"/>
              </a:solidFill>
            </a:endParaRPr>
          </a:p>
          <a:p>
            <a:r>
              <a:rPr lang="en-US" sz="3200" dirty="0">
                <a:solidFill>
                  <a:srgbClr val="00B050"/>
                </a:solidFill>
              </a:rPr>
              <a:t>Do you believe that learning can be fun?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en-US" sz="3200" dirty="0">
                <a:solidFill>
                  <a:srgbClr val="00B050"/>
                </a:solidFill>
              </a:rPr>
              <a:t>Come and </a:t>
            </a:r>
            <a:r>
              <a:rPr lang="en-US" sz="3200" dirty="0" smtClean="0">
                <a:solidFill>
                  <a:srgbClr val="00B050"/>
                </a:solidFill>
              </a:rPr>
              <a:t>see our game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en-US" sz="3200" dirty="0" smtClean="0">
                <a:solidFill>
                  <a:srgbClr val="00B050"/>
                </a:solidFill>
              </a:rPr>
              <a:t>On </a:t>
            </a:r>
            <a:r>
              <a:rPr lang="en-US" sz="3200" smtClean="0">
                <a:solidFill>
                  <a:srgbClr val="00B050"/>
                </a:solidFill>
              </a:rPr>
              <a:t>Wednesday, at </a:t>
            </a:r>
            <a:r>
              <a:rPr lang="en-US" sz="3200" dirty="0">
                <a:solidFill>
                  <a:srgbClr val="00B050"/>
                </a:solidFill>
              </a:rPr>
              <a:t>3 p. </a:t>
            </a:r>
            <a:r>
              <a:rPr lang="en-US" sz="3200" dirty="0" smtClean="0">
                <a:solidFill>
                  <a:srgbClr val="00B050"/>
                </a:solidFill>
              </a:rPr>
              <a:t>m at our assembly hall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1981200"/>
            <a:ext cx="51064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rgbClr val="C00000"/>
                </a:solidFill>
              </a:rPr>
              <a:t>LEARNING IS FUN</a:t>
            </a:r>
            <a:endParaRPr lang="ru-RU" sz="5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School 3</dc:creator>
  <cp:lastModifiedBy>School 3</cp:lastModifiedBy>
  <cp:revision>2</cp:revision>
  <dcterms:created xsi:type="dcterms:W3CDTF">2006-08-16T00:00:00Z</dcterms:created>
  <dcterms:modified xsi:type="dcterms:W3CDTF">2016-12-06T07:21:52Z</dcterms:modified>
</cp:coreProperties>
</file>