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363" r:id="rId2"/>
    <p:sldId id="297" r:id="rId3"/>
    <p:sldId id="298" r:id="rId4"/>
    <p:sldId id="258" r:id="rId5"/>
    <p:sldId id="271" r:id="rId6"/>
    <p:sldId id="272" r:id="rId7"/>
    <p:sldId id="274" r:id="rId8"/>
    <p:sldId id="360" r:id="rId9"/>
    <p:sldId id="365" r:id="rId10"/>
    <p:sldId id="279" r:id="rId11"/>
    <p:sldId id="312" r:id="rId12"/>
    <p:sldId id="340" r:id="rId13"/>
    <p:sldId id="338" r:id="rId14"/>
    <p:sldId id="281" r:id="rId15"/>
    <p:sldId id="286" r:id="rId16"/>
    <p:sldId id="287" r:id="rId17"/>
    <p:sldId id="280" r:id="rId18"/>
    <p:sldId id="285" r:id="rId19"/>
    <p:sldId id="284" r:id="rId20"/>
    <p:sldId id="290" r:id="rId21"/>
    <p:sldId id="341" r:id="rId22"/>
    <p:sldId id="283" r:id="rId23"/>
    <p:sldId id="313" r:id="rId24"/>
    <p:sldId id="282" r:id="rId25"/>
    <p:sldId id="289" r:id="rId26"/>
    <p:sldId id="342" r:id="rId27"/>
    <p:sldId id="316" r:id="rId28"/>
    <p:sldId id="267" r:id="rId29"/>
    <p:sldId id="317" r:id="rId30"/>
    <p:sldId id="330" r:id="rId31"/>
    <p:sldId id="311" r:id="rId32"/>
    <p:sldId id="319" r:id="rId33"/>
    <p:sldId id="308" r:id="rId34"/>
    <p:sldId id="307" r:id="rId35"/>
    <p:sldId id="310" r:id="rId36"/>
    <p:sldId id="334" r:id="rId37"/>
    <p:sldId id="299" r:id="rId38"/>
    <p:sldId id="322" r:id="rId39"/>
    <p:sldId id="301" r:id="rId40"/>
    <p:sldId id="337" r:id="rId41"/>
    <p:sldId id="293" r:id="rId42"/>
    <p:sldId id="331" r:id="rId43"/>
    <p:sldId id="305" r:id="rId44"/>
    <p:sldId id="320" r:id="rId45"/>
    <p:sldId id="295" r:id="rId46"/>
    <p:sldId id="309" r:id="rId47"/>
    <p:sldId id="304" r:id="rId48"/>
    <p:sldId id="332" r:id="rId49"/>
    <p:sldId id="294" r:id="rId50"/>
    <p:sldId id="336" r:id="rId51"/>
    <p:sldId id="361" r:id="rId52"/>
    <p:sldId id="362" r:id="rId53"/>
    <p:sldId id="303" r:id="rId54"/>
    <p:sldId id="321" r:id="rId55"/>
    <p:sldId id="333" r:id="rId56"/>
    <p:sldId id="302" r:id="rId57"/>
    <p:sldId id="292" r:id="rId58"/>
    <p:sldId id="335" r:id="rId59"/>
    <p:sldId id="339" r:id="rId60"/>
    <p:sldId id="306" r:id="rId61"/>
    <p:sldId id="343" r:id="rId62"/>
    <p:sldId id="345" r:id="rId63"/>
    <p:sldId id="344" r:id="rId64"/>
    <p:sldId id="346" r:id="rId65"/>
    <p:sldId id="348" r:id="rId66"/>
    <p:sldId id="350" r:id="rId67"/>
    <p:sldId id="351" r:id="rId68"/>
    <p:sldId id="349" r:id="rId69"/>
    <p:sldId id="352" r:id="rId70"/>
    <p:sldId id="347" r:id="rId71"/>
    <p:sldId id="356" r:id="rId72"/>
    <p:sldId id="355" r:id="rId73"/>
    <p:sldId id="354" r:id="rId74"/>
    <p:sldId id="364" r:id="rId7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086D7-8D6A-4427-8400-A9D3E89AA4D5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BF413-D1A0-4658-BA44-7B1AD2552F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3961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BF413-D1A0-4658-BA44-7B1AD2552F0D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196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0858-1C9E-4FA5-A1DB-1D922AA3884C}" type="datetimeFigureOut">
              <a:rPr lang="ru-RU" smtClean="0"/>
              <a:pPr/>
              <a:t>27.09.2013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7778-07BA-4A59-B869-A45BE9C91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0858-1C9E-4FA5-A1DB-1D922AA3884C}" type="datetimeFigureOut">
              <a:rPr lang="ru-RU" smtClean="0"/>
              <a:pPr/>
              <a:t>27.09.2013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7778-07BA-4A59-B869-A45BE9C91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0858-1C9E-4FA5-A1DB-1D922AA3884C}" type="datetimeFigureOut">
              <a:rPr lang="ru-RU" smtClean="0"/>
              <a:pPr/>
              <a:t>27.09.2013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7778-07BA-4A59-B869-A45BE9C91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0858-1C9E-4FA5-A1DB-1D922AA3884C}" type="datetimeFigureOut">
              <a:rPr lang="ru-RU" smtClean="0"/>
              <a:pPr/>
              <a:t>27.09.2013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7778-07BA-4A59-B869-A45BE9C91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0858-1C9E-4FA5-A1DB-1D922AA3884C}" type="datetimeFigureOut">
              <a:rPr lang="ru-RU" smtClean="0"/>
              <a:pPr/>
              <a:t>27.09.2013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7778-07BA-4A59-B869-A45BE9C91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0858-1C9E-4FA5-A1DB-1D922AA3884C}" type="datetimeFigureOut">
              <a:rPr lang="ru-RU" smtClean="0"/>
              <a:pPr/>
              <a:t>27.09.2013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7778-07BA-4A59-B869-A45BE9C91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0858-1C9E-4FA5-A1DB-1D922AA3884C}" type="datetimeFigureOut">
              <a:rPr lang="ru-RU" smtClean="0"/>
              <a:pPr/>
              <a:t>27.09.2013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7778-07BA-4A59-B869-A45BE9C91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0858-1C9E-4FA5-A1DB-1D922AA3884C}" type="datetimeFigureOut">
              <a:rPr lang="ru-RU" smtClean="0"/>
              <a:pPr/>
              <a:t>27.09.2013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7778-07BA-4A59-B869-A45BE9C91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0858-1C9E-4FA5-A1DB-1D922AA3884C}" type="datetimeFigureOut">
              <a:rPr lang="ru-RU" smtClean="0"/>
              <a:pPr/>
              <a:t>27.09.2013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7778-07BA-4A59-B869-A45BE9C91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0858-1C9E-4FA5-A1DB-1D922AA3884C}" type="datetimeFigureOut">
              <a:rPr lang="ru-RU" smtClean="0"/>
              <a:pPr/>
              <a:t>27.09.2013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7778-07BA-4A59-B869-A45BE9C91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0858-1C9E-4FA5-A1DB-1D922AA3884C}" type="datetimeFigureOut">
              <a:rPr lang="ru-RU" smtClean="0"/>
              <a:pPr/>
              <a:t>27.09.2013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7778-07BA-4A59-B869-A45BE9C91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60858-1C9E-4FA5-A1DB-1D922AA3884C}" type="datetimeFigureOut">
              <a:rPr lang="ru-RU" smtClean="0"/>
              <a:pPr/>
              <a:t>27.09.2013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97778-07BA-4A59-B869-A45BE9C91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07" y="0"/>
            <a:ext cx="9125593" cy="6858000"/>
          </a:xfrm>
        </p:spPr>
      </p:pic>
      <p:pic>
        <p:nvPicPr>
          <p:cNvPr id="5" name="Рисунок 4" descr="European_languages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416967"/>
            <a:ext cx="6957416" cy="474833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5831017"/>
              </p:ext>
            </p:extLst>
          </p:nvPr>
        </p:nvGraphicFramePr>
        <p:xfrm>
          <a:off x="1043608" y="692696"/>
          <a:ext cx="6950342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0342"/>
              </a:tblGrid>
              <a:tr h="107514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C00000"/>
                          </a:solidFill>
                        </a:rPr>
                        <a:t>LANGUAGES</a:t>
                      </a:r>
                      <a:r>
                        <a:rPr lang="en-US" sz="4400" baseline="0" dirty="0" smtClean="0">
                          <a:solidFill>
                            <a:srgbClr val="C00000"/>
                          </a:solidFill>
                        </a:rPr>
                        <a:t> UNITE US IN DIVERSITY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8557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pic>
        <p:nvPicPr>
          <p:cNvPr id="5" name="Рисунок 4" descr="880689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8" y="764704"/>
            <a:ext cx="8147250" cy="4273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6348" y="5034287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trangers are 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made 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friends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403648" y="1124744"/>
            <a:ext cx="6501267" cy="4524315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LANGUAGES</a:t>
            </a:r>
          </a:p>
          <a:p>
            <a:pPr marL="1143000" indent="-1143000" algn="ctr">
              <a:buFontTx/>
              <a:buChar char="-"/>
            </a:pPr>
            <a:r>
              <a:rPr lang="en-US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unite us</a:t>
            </a:r>
          </a:p>
          <a:p>
            <a:pPr algn="ctr"/>
            <a:r>
              <a:rPr lang="en-US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in diversity</a:t>
            </a:r>
            <a:endParaRPr lang="ru-RU" sz="9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586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07" y="0"/>
            <a:ext cx="9125593" cy="6858000"/>
          </a:xfrm>
        </p:spPr>
      </p:pic>
      <p:pic>
        <p:nvPicPr>
          <p:cNvPr id="5" name="Рисунок 4" descr="European_languages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416967"/>
            <a:ext cx="6957416" cy="474833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1361983"/>
              </p:ext>
            </p:extLst>
          </p:nvPr>
        </p:nvGraphicFramePr>
        <p:xfrm>
          <a:off x="1043608" y="692696"/>
          <a:ext cx="6950342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0342"/>
              </a:tblGrid>
              <a:tr h="107514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C00000"/>
                          </a:solidFill>
                        </a:rPr>
                        <a:t>LANGUAGES</a:t>
                      </a:r>
                      <a:r>
                        <a:rPr lang="en-US" sz="4400" baseline="0" dirty="0" smtClean="0">
                          <a:solidFill>
                            <a:srgbClr val="C00000"/>
                          </a:solidFill>
                        </a:rPr>
                        <a:t> UNITE US IN DIVERSITY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288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rhtj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87920" y="1196752"/>
            <a:ext cx="4949752" cy="5278368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Round</a:t>
            </a:r>
          </a:p>
          <a:p>
            <a:pPr algn="ctr"/>
            <a:r>
              <a:rPr lang="en-US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199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13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pic>
        <p:nvPicPr>
          <p:cNvPr id="1026" name="Picture 2" descr="http://www.holidaym.ru/austria/img/oktoberfest4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549615" cy="55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7584" y="4656645"/>
            <a:ext cx="633670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Germany</a:t>
            </a:r>
            <a:endParaRPr lang="ru-RU" sz="115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pic>
        <p:nvPicPr>
          <p:cNvPr id="4" name="Рисунок 3" descr="st.patrik ірландия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28" y="928670"/>
            <a:ext cx="7577143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192764" y="4067282"/>
            <a:ext cx="450104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Ireland</a:t>
            </a:r>
            <a:endParaRPr lang="ru-RU" sz="115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pic>
        <p:nvPicPr>
          <p:cNvPr id="4" name="Рисунок 3" descr="італія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92696"/>
            <a:ext cx="7172680" cy="5379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4210158"/>
            <a:ext cx="417646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115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Italy</a:t>
            </a:r>
            <a:endParaRPr lang="ru-RU" sz="115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pic>
        <p:nvPicPr>
          <p:cNvPr id="4" name="Рисунок 3" descr="англия-достопримечательност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636" y="764704"/>
            <a:ext cx="7056784" cy="52565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45520" y="4074745"/>
            <a:ext cx="506901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England</a:t>
            </a:r>
            <a:endParaRPr lang="ru-RU" sz="115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pic>
        <p:nvPicPr>
          <p:cNvPr id="4" name="Рисунок 3" descr="дания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866538"/>
            <a:ext cx="7432666" cy="515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4451628"/>
            <a:ext cx="48798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Denmark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pic>
        <p:nvPicPr>
          <p:cNvPr id="4" name="Рисунок 3" descr="укра35e8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742950"/>
            <a:ext cx="6350000" cy="53721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30892" y="4668500"/>
            <a:ext cx="38483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Ukraine</a:t>
            </a:r>
            <a:endParaRPr lang="ru-RU" sz="8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rhtj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7" y="0"/>
            <a:ext cx="9125593" cy="6858000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654589"/>
            <a:ext cx="4968552" cy="5548822"/>
          </a:xfrm>
        </p:spPr>
      </p:pic>
      <p:sp>
        <p:nvSpPr>
          <p:cNvPr id="2" name="Прямоугольник 1"/>
          <p:cNvSpPr/>
          <p:nvPr/>
        </p:nvSpPr>
        <p:spPr>
          <a:xfrm>
            <a:off x="4860032" y="126290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9600" b="1" spc="50" dirty="0">
                <a:ln w="1143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en-US" sz="4800" b="1" spc="50" dirty="0">
                <a:ln w="1143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et you be understood </a:t>
            </a:r>
          </a:p>
          <a:p>
            <a:pPr algn="ctr"/>
            <a:r>
              <a:rPr lang="en-US" sz="4800" b="1" spc="50" dirty="0">
                <a:ln w="1143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all over the world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23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pic>
        <p:nvPicPr>
          <p:cNvPr id="4" name="Рисунок 3" descr="франц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82" y="764704"/>
            <a:ext cx="7962264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860032" y="4515845"/>
            <a:ext cx="35639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France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pic>
        <p:nvPicPr>
          <p:cNvPr id="4" name="Рисунок 3" descr="finland_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85" y="645311"/>
            <a:ext cx="7799839" cy="5490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88438" y="4437112"/>
            <a:ext cx="644785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Iceland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70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pic>
        <p:nvPicPr>
          <p:cNvPr id="4" name="Рисунок 3" descr="бельгі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20750"/>
            <a:ext cx="7620000" cy="5016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0335" y="4077072"/>
            <a:ext cx="616386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Belgium</a:t>
            </a:r>
            <a:endParaRPr lang="ru-RU" sz="13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pic>
        <p:nvPicPr>
          <p:cNvPr id="1026" name="Picture 2" descr="http://www.thelondondailynews.com/images/athen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502402" cy="439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19672" y="4487804"/>
            <a:ext cx="533447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Greece</a:t>
            </a:r>
            <a:endParaRPr lang="ru-RU" sz="13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pic>
        <p:nvPicPr>
          <p:cNvPr id="2050" name="Picture 2" descr="http://img1.liveinternet.ru/images/attach/c/5/89/169/89169119_chardash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7" y="764704"/>
            <a:ext cx="774631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14348" y="4625656"/>
            <a:ext cx="659395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Hungary</a:t>
            </a:r>
            <a:endParaRPr lang="ru-RU" sz="8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pic>
        <p:nvPicPr>
          <p:cNvPr id="3074" name="Picture 2" descr="http://www.vokrugsveta.ru/img/cmn/2005/02/06/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560840" cy="549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5576" y="4437112"/>
            <a:ext cx="66247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Finland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07" y="0"/>
            <a:ext cx="9125593" cy="6858000"/>
          </a:xfrm>
        </p:spPr>
      </p:pic>
      <p:pic>
        <p:nvPicPr>
          <p:cNvPr id="5" name="Рисунок 4" descr="European_languages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416967"/>
            <a:ext cx="6957416" cy="474833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1698617"/>
              </p:ext>
            </p:extLst>
          </p:nvPr>
        </p:nvGraphicFramePr>
        <p:xfrm>
          <a:off x="1043608" y="692696"/>
          <a:ext cx="6950342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0342"/>
              </a:tblGrid>
              <a:tr h="107514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C00000"/>
                          </a:solidFill>
                        </a:rPr>
                        <a:t>LANGUAGES</a:t>
                      </a:r>
                      <a:r>
                        <a:rPr lang="en-US" sz="4400" baseline="0" dirty="0" smtClean="0">
                          <a:solidFill>
                            <a:srgbClr val="C00000"/>
                          </a:solidFill>
                        </a:rPr>
                        <a:t> UNITE US IN DIVERSITY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24497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66325" y="1628800"/>
            <a:ext cx="5350503" cy="433965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Round </a:t>
            </a:r>
          </a:p>
          <a:p>
            <a:pPr algn="ctr"/>
            <a:r>
              <a:rPr lang="en-US" sz="13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  <a:endParaRPr lang="ru-RU" sz="13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56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pic>
        <p:nvPicPr>
          <p:cNvPr id="4" name="Рисунок 3" descr="european-day-of-langu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42" y="857232"/>
            <a:ext cx="7660114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1" y="1052736"/>
            <a:ext cx="8295321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2804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rhtj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935" y="781639"/>
            <a:ext cx="7907505" cy="5383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90317" y="347184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lways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help you find </a:t>
            </a: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way.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51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1331640" y="1124744"/>
            <a:ext cx="46666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Time is…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9066" y="2967335"/>
            <a:ext cx="340586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8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mo</a:t>
            </a:r>
            <a:r>
              <a:rPr lang="en-US" sz="88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ney</a:t>
            </a:r>
            <a:endParaRPr lang="ru-RU" sz="8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49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684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068953" y="980728"/>
            <a:ext cx="6856621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 can’t make </a:t>
            </a:r>
          </a:p>
          <a:p>
            <a:pPr algn="ctr"/>
            <a:r>
              <a:rPr lang="en-US" sz="8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 </a:t>
            </a:r>
            <a:r>
              <a:rPr lang="en-US" sz="80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omelette</a:t>
            </a:r>
            <a:endParaRPr lang="en-US" sz="80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8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without…</a:t>
            </a:r>
            <a:endParaRPr lang="ru-RU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9571" y="4766380"/>
            <a:ext cx="500726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</a:t>
            </a:r>
            <a:r>
              <a:rPr lang="en-US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reaking eggs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89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593304"/>
            <a:ext cx="5616624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0060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07" y="0"/>
            <a:ext cx="9125593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827584" y="1628800"/>
            <a:ext cx="78132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All cats are grey in…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03653" y="3403753"/>
            <a:ext cx="37529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</a:t>
            </a:r>
            <a:r>
              <a:rPr lang="en-US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he dark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01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908720"/>
            <a:ext cx="6696744" cy="5022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9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5593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2144997" y="980728"/>
            <a:ext cx="506472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Nie</a:t>
            </a:r>
            <a:r>
              <a:rPr lang="en-US" sz="7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chwal</a:t>
            </a:r>
            <a:r>
              <a:rPr lang="en-US" sz="7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uk-UA" sz="7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7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dnia</a:t>
            </a:r>
            <a:r>
              <a:rPr lang="en-US" sz="7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przed</a:t>
            </a:r>
            <a:r>
              <a:rPr lang="en-US" sz="7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7051" y="3431462"/>
            <a:ext cx="67350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z</a:t>
            </a:r>
            <a:r>
              <a:rPr lang="en-US" sz="72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achodem</a:t>
            </a:r>
            <a:r>
              <a:rPr lang="en-US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pl-PL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słońca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67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50" y="985837"/>
            <a:ext cx="7429500" cy="488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3548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825017" y="1268760"/>
            <a:ext cx="74939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 </a:t>
            </a:r>
            <a:r>
              <a:rPr lang="en-US" sz="96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</a:t>
            </a:r>
            <a:r>
              <a:rPr lang="en-US" sz="9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96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bardzo</a:t>
            </a:r>
            <a:r>
              <a:rPr lang="en-US" sz="9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020" y="3068960"/>
            <a:ext cx="65938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8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</a:t>
            </a:r>
            <a:r>
              <a:rPr lang="de-DE" sz="88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</a:t>
            </a:r>
            <a:r>
              <a:rPr lang="de-DE" sz="8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nie </a:t>
            </a:r>
            <a:r>
              <a:rPr lang="en-US" sz="8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z</a:t>
            </a:r>
            <a:r>
              <a:rPr lang="de-DE" sz="88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drowo</a:t>
            </a:r>
            <a:endParaRPr lang="ru-RU" sz="8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21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503" y="1484784"/>
            <a:ext cx="748883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4718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pic>
        <p:nvPicPr>
          <p:cNvPr id="8" name="Рисунок 7" descr="european_union_people_powerpoint_templates_and_powerpoint_backgrounds_0811_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54" y="695515"/>
            <a:ext cx="7643397" cy="4643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77783" y="5229200"/>
            <a:ext cx="82603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ever make you feel lonely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2627784" y="1052736"/>
            <a:ext cx="374441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pl-PL" sz="7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ł</a:t>
            </a:r>
            <a:r>
              <a:rPr lang="en-US" sz="7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upia</a:t>
            </a:r>
            <a:r>
              <a:rPr lang="en-US" sz="7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g</a:t>
            </a:r>
            <a:r>
              <a:rPr lang="pl-PL" sz="7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ł</a:t>
            </a:r>
            <a:r>
              <a:rPr lang="en-US" sz="7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owa</a:t>
            </a:r>
            <a:r>
              <a:rPr lang="en-US" sz="7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</a:t>
            </a:r>
            <a:endParaRPr lang="ru-RU" sz="7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63976" y="3429000"/>
            <a:ext cx="39276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</a:t>
            </a:r>
            <a:r>
              <a:rPr lang="pl-PL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ie siwie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89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764704"/>
            <a:ext cx="6922656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1999815" y="1340768"/>
            <a:ext cx="490070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Hunger </a:t>
            </a:r>
            <a:r>
              <a:rPr lang="en-US" sz="80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ist</a:t>
            </a:r>
            <a:r>
              <a:rPr lang="en-US" sz="8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uk-UA" sz="80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8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der </a:t>
            </a:r>
            <a:r>
              <a:rPr lang="en-US" sz="80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beste</a:t>
            </a:r>
            <a:r>
              <a:rPr lang="en-US" sz="8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ru-RU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47071" y="3895313"/>
            <a:ext cx="26751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Koch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35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728044"/>
            <a:ext cx="3168352" cy="5534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8508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860191" y="908720"/>
            <a:ext cx="739555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Lachen</a:t>
            </a:r>
            <a:r>
              <a:rPr lang="en-US" sz="9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96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ist</a:t>
            </a:r>
            <a:r>
              <a:rPr lang="en-US" sz="9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die </a:t>
            </a:r>
          </a:p>
          <a:p>
            <a:pPr algn="ctr"/>
            <a:r>
              <a:rPr lang="en-US" sz="96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beste</a:t>
            </a:r>
            <a:r>
              <a:rPr lang="en-US" sz="9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3861048"/>
            <a:ext cx="39533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Medizin</a:t>
            </a:r>
            <a:endParaRPr lang="ru-RU" sz="8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51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721499"/>
            <a:ext cx="6624736" cy="5299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549680" y="1337645"/>
            <a:ext cx="592655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Besser</a:t>
            </a:r>
            <a:r>
              <a:rPr lang="en-US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spät</a:t>
            </a:r>
            <a:r>
              <a:rPr lang="en-US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als</a:t>
            </a:r>
            <a:r>
              <a:rPr lang="en-US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ru-RU" sz="6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2967335"/>
            <a:ext cx="208101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nie</a:t>
            </a:r>
            <a:endParaRPr lang="ru-RU" sz="115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49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052735"/>
            <a:ext cx="6552728" cy="4796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742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356100" y="1412776"/>
            <a:ext cx="83935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Слово не горобець…</a:t>
            </a:r>
            <a:endParaRPr lang="ru-RU" sz="7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7759" y="2967335"/>
            <a:ext cx="478849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</a:t>
            </a:r>
            <a:r>
              <a:rPr lang="ru-RU" sz="6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илетить</a:t>
            </a:r>
            <a:r>
              <a:rPr lang="ru-RU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endParaRPr lang="en-US" sz="66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не </a:t>
            </a:r>
            <a:r>
              <a:rPr lang="ru-RU" sz="6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спіймаєш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9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sp>
        <p:nvSpPr>
          <p:cNvPr id="4" name="AutoShape 2" descr="data:image/jpeg;base64,/9j/4AAQSkZJRgABAQAAAQABAAD/2wCEAAkGBhQSEBQUExQWFBURFhoWGBcYGRoYFxoYGCAYHRcXGBUaHCYeGB0kHBoYIC8gJScqLCwtGB8yNTAqNSYrLSoBCQoKDgwOGg8PGiwhHyQ1NSwsLzIuNTYvMDQpNSwsLDAsLCwvLzUsLzUsKSwsLy80NCwpLi0vKiwpKSwsKiw0LP/AABEIANoA5wMBIgACEQEDEQH/xAAcAAEAAgMBAQEAAAAAAAAAAAAABQYDBAcCAQj/xABTEAACAQMBAwcFDAYGCAUFAAABAgMABBEFEiExBgcTIkFRYRQycYGRIyU1QlJyc3ShsbKzJDNigpLBCBVDU6LRNERjg5PT8PFUZMPS4RYXGFXC/8QAGwEBAAIDAQEAAAAAAAAAAAAAAAQFAgMGAQf/xAA3EQACAQICBgkDAgYDAAAAAAAAAQIDEQQxBSFBUXGBEhMUIjJhkaHBsdHwM0IGFTRS4fEWI1P/2gAMAwEAAhEDEQA/AO40pSgFKUoBSlKAUpSgFKUoBSlUTnn5VPY6WxiJWW4YQKw3FdoMWYEHIOypAI4Eg0Bm13nOijnNraJ5ZcL54VgsMWDg9LNg4I39VQTkY3GoHVdIurwbdxd3CrvPR27CCEDuwAXcDvZj28Burzzf8kktbZVIG1gGQ/KkO8jPaFzgf96t8pwp8Aa5TG6Wm6nQpaki2p0IU7KSu9vkc0teQIgbbtry8hbORiQFc+K7I2h3gnfU/Fzry2LxxanGGjfcLyEHBI/vIMdU4yTsn0KezbrU1fSkuYHhkHVkUjxB7GGe0HePRWyhpCrCXfd0TK+Apzj3FZnTbS7SVFkjYOjgMrKcqQeBBHEVlr8y8iNR1dRNZ2d0kSWsjbQdVIyxIOwWjYgZUnG7eSe2rFd2OrOPdtYMffsdTGO4qUNX08XRg7SlrKWGGqzV1E7xWOWdV85gvpIH31+cpdLXeLjXnk7x0xz68yt91RD6JoqHrXkz47FGQfWIj99Y9rg/Cm+TPeyzWbS5o/SF3yxsYjiS8tkPc00YPsLZqLu+dbS4xlr2I4+RtSfYgNcUtdJ01wDBYX10DwZElI9oYfdVgtOTkuFNvoBPaDOYo2HaDiTJB9lO0Sfhpy9l8jqIrxTXu/gvbc8lo4/RI7m8Oce5RMqA8es8myF/+aiLnnmuYSHuNKljhB6zpMsjKPlFAgHtYDxqtajrWoLeR6dFb26XMwHVEnSCJTk7UmyoVcKC+N+7G45AMtqfIPU3t5PLLm3gto42aXoC7Suigl1Z5FAXIByeG/gRurGM8TKS7qS46/YycMOo+Jt8Dr8MoZQw4MAR6DvFe619PuUkijeIgxyIrIRwKkAqR6sVsVNIgpSlAKUpQClKUApSlAQ/KLldaWChrqdItrzQcl2xjOyigs2MjgN2agY+eHTmG0rzMveLeYj27FVbnhmtbW/t7uXEk7QmFImI2E2XyszjewHXcZAPDcM7xhHLmz6qrOJGbgsaO7HAycKoJHAmoGIxNSlLowg2TaGHp1I3lNImr/8ApA6dG2yi3ExzjqRgb+49Iyn7Kjrrn4lJ/R9KuZB3sSp/hWNs+2sD8qW/s7G/lz2pbPjw3tjdWR73UW/VaVO30kkcX3k1gsTiZeGl6v8A0Z9nw8c6nsa03Ofrku+HT4o1I/tMlv8AFIn3Vrz6tyim/wBYt7cfJVU+/o3P21IrY63J5thBD4yzq/rxG1fW5H6+4/WWEXoMhP2o1edLGy2RQ6OEjtkyEk5L6nMcz6tOO9Yy4X1AOo9eKgeVnN+LaE3ayzTyROjPtkHaQHB7M5HV3knABq+JzV6q4901VV7+jiH2EbFeU5hZXBFxqtxKpGNkKR6c7UrAj1V7GjinJOc1bd+JHkquGUWoQd95adDuVkhDKcq2GBHAhgCCPVW3dfq2+aa5/wAn4JNG1E6dM5kt7hS9rKQezO1GewEb8j1464FdEYZGOw1yWNw0sNXcXlmiUqim1URXq8u4AJJwAMkngAOJrYurUoccQeBqoazayalfR6ZCzLGAJbuRcdWP4qek7t2PjKeANTMNSeImoxLGrXjTp9YafIbmsXVEuL2SeaGO5uJejWPA249o9Yk5+MWXBHxT31crHmA0uMddZpvF5Mflha6BpunJBDHDEuzHCgRF44VRgbzvPpO81s12MYqKsjlm23dlUsearS4RhbKE/SAyn2yFqnbHQ7eAYhgiiA7EjVB/hArepWR4KUr4zYGT2UBwblHql3pvKK8ntYBedIkZkAR5DGrqpCsyfq2OxkcQVx6sOq87N/qoOmwWiwzXWY2yx2tjBMi4YAJ1Qck53ZwM4I6hzajpYbi9Oc6jcSSrlSpEKHo4AQd/mIGHzq5JyutHtL+XVY85ttVeOQDtTYidR3AEGRSf2hQHfNB0oWtrBbg5EESR579gAZ9eM1v1itLpZI0kQhkkUOpHAqwyCPSDWWgFKUoBSlKAUpSgFKV8JoDgup8rbex5TXst/HJLsqsUQUK6xqyxkHYcj4p7D8ZtxzUxrfPjZJA8enQOZ5VKJiJUVWbcCQN7EZyFAOTu3VP8h+Tdtfwz31zbxTtfXMskZliUssKno4lG0MgbKZ9dRsXIS3ns9agigiV/KXSIqgUrsRW8kaBgMhdvs4dY99AdN05GEMYfzgihvnADP21s1B8h9e8t062uMgtJGNvHDpF6sm754apygFKUoBSlKA5nz+2/vbHOu6S1uY3Rt2RnI7fHZP7oqb0eUtCpP/W4VGc/XwLJ9LF+Kt7k4f0dPQPuWuc08l0IPj8FhhPBLl8mteTFnOeCkge2onmEPSR387b5Jbshm7cKAVHoG02B41Jz+e3zj99Rv9Hv/Qrv64/4I6z0Ml3uXySNI6oQS/MjqlKUroCnFKUoBVZ5x7949OlWL9ddFbWLfs9e4YRggjeCAxbd8mrNVT1geUavaQcUso3vJN27bbMVuM9++Zv3R6wLFpenLbwRQxjCQxrGvzUAA+wVQI+TovrbXLY8Zb19jwkWKBoz6NoDPhmuk1U+Q64n1T6+x9sUBoCH5jOUBuNLET56SycwsDubZ4x5HZgHY/cNdErkWkr/AFZypmh4QasnSJ3dJ1m3k/tiUAD+8Wuu0ApSlAKUpQClKUAqt842qNBplw0eTJIohjAxtdJMRGmM9oLZ9VWSqbys/SNT020wCsbvey7+AgGzDu7QZHH8NAWTQtKW2tYLdTkQRJGD2nYAGT4nGfXUNyMHu2p/X2/Itqs9VbkYf0nVPr3/AKNvQEdyBPk19qNgdypL5VADj9Vcb2VR8lHGPS1XqqHyyPkmrabe7gszNYTHtIl60PqDgkmr5QClKUApSlAc85+R7yy/SRfiFbfJk/osfzV/CtYOfVfeSfweL8xazclz+ixfNX8K1z2nv04E/CeGXL5NWfzm+cfvqN/o6nOnXBPbeP8Alw1I3HnN6T/Ooz+jh8Fz/W2/LhrPQ+U+XySdJ5Q5/B1elKVfFOKUpQCqnyHHTS316f8AWrgxxnOfcbX3JcdwMiytgfKzxNSXLLV2trGeVN8gTYiGM5mkISEY8ZGWtrk/pC2tpBbrvEEax579kAFj4k5ProCQqrci/wDSNU+vH8m3q01VuRh/SNU+vf8Ao29AVzn00djaQ30X67TZlkB3nqMVzuHHDiM+ABq/6Jqq3NtDOnmzxrIPDaAOD4jh6q96ppyXEEsMgykyNG3oYEHHcd9c85jr9o4LnTpf1unTsuMY6jljkZ49cOc9zLQHTaUpQClKUApSlAKp3JZfKNU1G73ERMljEcbwIRtzjPbmV8fuVZdY1Jbe3mnfzYI3kPoQE4+yobm501odMtxJkyyqZ5SRhjJOTI2RjcQWx6qAstVTkZ/pWq/XR+TBVrqq8kG/TNVH/m0/Ig/yoDNziaGbvTLmJc9IE6SPG49JH10wewkrj11ucj9dF7YW9yMZmjUtjgHG6RfU4YeqpiqHzbjya51HTjuW2n6eEYwoguBtKq94U5BPe3qAF8pSlAKUpQFB58vgO4+dF+YlfORcm1YW7Dg0UZ9qLXvnxHvHc+mH82OsHIL4NtfoYvwJXP6d/SjxJuFylyPlzxb0n+dRv9HAe9c31t/y4KkLo73Pp/nWr/R3jA0lyPjXMhPp2Yh9wFZ6Hyny+SXpPKHP4OoUpSr0pxSlKArHKQdPfWNtxVXa8kH7MAAiB/30kbD6M1Z6rPJodNe310d421tIvmW+ekP/AB5Jh+4PSbNQCqpyL/0rVfro/Jgq11VORn+l6r9dH2wwUBa65VygX+ruU1rdDdDqieTy8SOlGyqnuXf0O/wf011WqTzw8nTd6VKUz0tqRcRkZBzHnaxjfnYL4HfigLtSoTkTyhF9p9vcjjLGNvwkXqyD+MNU3QClKUApSlAVHnJ91ggsxnOoXMcLYOD0QPSTHPdsIR+9VtAxVQdRca8NwK6Zak57RNdnHq9yiP8AFVwoBVS5Ht+n6sP/ADUf5EVW2qfyO+EdX+sRfkx0BcKoXKweSa1p15uCXQawmPz+vBj98HJ7h7L7VW5zdEN1pdwiZ6SNemiK+cJIuuuyewnBXP7VAWmlRXJXWxeWVvcjHu8SsQDkBsddc+DZHqqVoBSlKAovPcPeK78Oh/OirW5A/Btr9DF+BK2ue34Cu/8Ac/nRVp83x97bX6GP8C1Qad/RjxJuFykeLw7n/e/nWL+j2Peg/WJPuSsl95snob+dP6P6+848Z5P/AOaz0PlPl8krSf7OfwdJpSlXhUCtDXdUFtazTkZEMbPgcWKgkKPEnAHprfqucrF6aWzteyacTScP1VriXO/sMogQ+D+ugN/kvpRtrOGJjl1QGRvlSt1pW/edmPrqUpSgFUrk7qCQTazNK2zHDc7bnjhVghJOBvO4cKutcluC73+oQlcQi8jmc7sO6xQmOPHcrASHxCcRmtVarGlBzlsNGIrxoU3UlsOgW/LG1Yb5ei+lBi49mXAB9RNS4YMu7DKw9II/nXMo7ovIY1C5Hym2c+A3HNE0YoxKxmIk7ReCQx7RHyujKs3DgQaqaWlG/HD0KSjpptd+HNfb/J75qv0K91DSm82GTyiDJJzDJjcM9gBj9bNXTa5KNNk8ujv1uXaaNOjG2FaNoztdVggQt5xIJYnIHHAFXXReV5luBbyRgSNG0gKMWGypUEsCo2AS2BvOd9T6ONo1X0YvXusWdDSNCvJRg9b2WLLSlKmE8UJpVd5w9WNtply6nDsnRxnIHukpEaHJ3DDMDk7t1AafNu3TQ3F7/wDsLmSVSQQehQ9FCMHf5kYP71W6uew85enWNvFbws915PGkQ6BdpTsgDPSsVjbhvwxqJuufJ8+5WBK98k6of4URx9ta5VYRzaJlLAYmsr06cmt9nb1OsVTORr++esDungPthX/KsfIbnTh1CQ27xm3uQCwjJ2ldR2xyYG1gbyCAeOM4OKtFy8h07VtaaUSyGR7bo0iUvtMkZD7/ADVxtLnJ7O3GKz6Ste5HdKam4OLutltZ2ChFcP8A/wAkJFcdJp+yhP8Aenax24zGAT4bq6ryT5YW+owCa2bI4MjbnRvkuvYfEZB7CaJ3MZRcXaSsV3mvPk8l/px3eRXBeIb8eTz9eMAnjjfnxNX2qDykPkmu2N1wjvkaxlOdwfO3Bu7WZur6B7b9XpiKUpQFI56Yy2hXgG/dEfUJYifsBrQ5vfgy1+iT8K1M87CZ0W9H+yz7GU/yqG5uz72Wv0SfhWqDTv6MeJNwv7jHfebJ6G/nWXmETGix+Msp/wAWP5Vr6mfcpfmP9xrb5h/gSH6SX8ZrPRGU+XyStJ/s5/B0KlKVeFQKr+mDptRupvi2ypapkfGIEs7Ke0HbhU+MJqZvbxYonlc4SJGdj3KoJY+wVHckrJo7SPbGzJLtTSjjiWZjJIue0BnKjwAoCYpSsN5eJFG8kjBEjUszHcAo3kmgI/lNrfk0OVAaWQ7ESngXPaf2VALN4KcbyAeSapyvFpOlqsUtzNIOkZhsgsXLFmPexIYkYA37u4e+UHL79NVpYZnlnXFvCoy0cBJwWBIxJIV2mA4BVU+ZkxWoXSXNwksZa2vYiFhSdNnbXeGQ8Q6723qSRmqTF1OtnZruK9uO9212Odx1XrqiUleCTtx3u2u2y/Mm4NYguHCSK9vPjzJBsscfJbzZN2/cc+irMt7IFA6pOOJB9uAf51zzXNbhNu8d3FNCVBx1S+ZsHDpOBs7jwzjxqwchdUluLGKSYHb3jJGNoA9V/WO3tOarJU5Qh1kVbZ/p7SnlRlTp9bFdFXt/p7V+XJaadYY2dzuXLHA7Sc4VRxyTgAeAqI02eWLpJzI0UsvWcq25FUHYj35UhBniMbRY7s1lvZOllx/ZwnPHzpBnORwIT19bPAoDUNcyi5dgxAtYP1jE4WR14rn+7THWPAndwBzE6cou0Ha2bX0X59GQetnGVoNxtrbWfkl5+XrkzqPIHyp4WmuZZHWbBhSQIGWMZ90YKi4L5zsngoXOCSB8rX5AR3hUvLK5tioEKTDamP7e2cMExwD7TtnOQAMq7Wk7wWfPPmfQqDvTi9eW3Pn5lyr878t+Vr6ndSDaPkcDlIowepIV3NM4G58nzc7gOzJJP6Ir8s2lgYNuE72glkiY+KOyk47OFaMZNwp6jp/4dw1PEYy1RXUU3bz1L5MwFfaUqkPqB8UssiSRu0ckRJV13MMghsHsyCRXxEAGB/0TxJ7z416pWTk2ujfUaY0KcajqqK6Tze3UeZIwwIIBB7DwrS0HXJNHvo7iIkwudmSPjtJu2k3njjep7CPTnfqK5S48nPpGP+vRmpGFqOFRJZMqNO4KniMJOcl3oq6fDZzO/wDOLai+0Z5rdtpo1S8t3Aycx9cFRx2im0P3vVVk5O6wt3aQXC7hPGr47iwGV9IOR6qrXM5Aw0O0Emesshwd/UaSQp6tkjA7q1+alvJ/LdNPHT7lujG/9RPmSIknifOJ9I9d4fKy/UpSgKrzp/A179CfvFQHNufeu2+jX7hVh5zx7z330DVXebX4LtvmD7hVDp39GPEmYX9xi1Y+4zfRv9xre5iB7yQ/Pl/G1aGsfqJvo3/CakeYse8dv8+X8x6z0R4ZciXpPOJf6UpV2VBBcrR0iQ23/i5ljbcCOiTMswYH4rRxtHnvkFZ9d5W2lkubm4ji3EhWbrkDjsxjLN6gaoXOLdXs1+IbN/J0hgMclxv2gZijMsQHxtlI+sMEbRwV7YbTOb62iYySA3Mrb2knO3k9+yd3rOT41Cr46lRdnre5Eyhg6lXWtS3lkuee2FtryO1ubrZBO3siKHdxzK+9fWtR2o8qp7m1NxdwiGOFTOturFmJQFlaVjgEjGVXGAcMcsBsx+jyPcySeUBU8mfZFsuSFI3rJIxA6QHimAFHHew6s5e2iyxPG2dmVGRsbjhgQcH0GqvEY+cu5ay223cTltL46MKnZ6d9WqTy5JfO360u4vY9RCTQt0F1a70SQHbO0BlGUHJjYHG0N+/O7eKaxr0HRNHfRyQMOqo2SyKQMho5UyGbu4HdvAqxaryVinVOMbwriKRDsumOGGG8jwO7eazaFazxxFLho5CpwrqCC6/KdTuDE5zjdUPrIWT3bL61we73RR9ZTsmr6slezXB67rirr3Inm41iS5sQ0oO0jsm2fjgYO34nJIJ71NT2oXJUbK7mfge4drers8SOzNZp51jQs24L/wBgAO0k4AHaTVU1rVmBKpnppSB1RtFAc7KKODPjJAO7izYXNR6j6ybcFa+S3Eed61X/AKo2cnqX5+bLGtrmpAK0KSdFHGB083bGp+Ih35lb1kZzxIryzr5FFfW8sTxWM8Ej2abLuIA2C0yng21jA4LgttFvNmdC5LBAGmAZhnZjPWVNrzmYn9ZK2TtOe8gYGc4NW5uLObJVDA+MbUR2Rg5BBTzcEEg7hkVMwk6FCXfTdtvnv4/TZvfb6O/hmVGmqlS3Szs9nm/P2WzXdvtkMwdVZTlWAYEcCDvBpVD5suUBX3slIaS0hVopRuEsOSoOzv2Sm5DvOeNK6eMlNKUcmTJRcX0XmXXVdRW3glmfzIY2kb0ICT91cH1fkbLBHbztktfRdPIDxFwcySr4EodoL/s5PDPUOdO/jWzjgldY0vbiOF3ZggWLO3MSxIxmNGXvy4HbVV5Xc61neRSWtrBcXjdUq8SmNY3U5jdZCNpSrAEHZxu7RmsKsIzg1LIl4HF1MJXjVp62tm/ejnlKxz3Eiy7FzCLeVgGCjGy2RvKYJA356oO7PsyVQSj0XY+tYXFU8VTVSn6bU9z8xSlKxJQqJ1i1e4lgtohtSTyAKPE9UZ7hvO/wqUdwASTgDeTWzyNe6troaktibpCjLEpcIyg4HSKuC2SNoDcdzHwqVhVFT6UnZI5z+IsT1eFdGOuU/os38cz9G6Rpq29vFAnmwRrGvoQAD7qpeuHyPlBZ3HCPUYmtJN+FEideEnvZjhB4Z9evpPPrZO3R3KTWUm7dKhK5P7S7wPFlUVuc5cSXukPcWsiSNaMt3DIjBgGh3sQVyCdjb3d+KvL3PmJe6Vo6Fqy3VrDcJuWeNJAO0bQBwfEcPVW9QFb5yVzpF99XkPsBNVjmyOdLtvmCrTzi/BF99Wl/CaqPNW+dJtvQR7CRVDp39CPH7kvC5yPGuvi2nPdFIf8ACal+Y74DtvTN+bJUFynbFldEcRBKf8DVO8x/wFa+mb82StmiPDIl6U8US+UpSroqTg8YuL261BxdSQzw3kkSHzkESHCRtEeqQMHB45JO/JztLfanDukt4boZ86KTo2x3lZNxPoqVutJ8l1q8AGEvo0ukwMDaUlJvDa22DH54qfsrJXGSTkdgrmNIVeqrS6STX5tWsvsN0eoUrtbNX2yKHqGpbciyNa3dvOgwsqxCVcHf0biNj0iHjggY4gg76ltN5URyL7ptRMu47SSIh8VaRF3enh9pt40le9vs/wAq9DTE8fbVbLF0mrNP84lZpHRmGx3em2pb0tfPeVptdtxxniH76/51jflJbD+2Q+g7X3Zq1/1cnd9pr7/V6fJ+0/51r7RS3P1Kb/jOG/8ASXovucoveV3TSMVSYJGdmMCFyWJ3GY4UjcCQo7BkkMSFGTSNUZMmCwupZcEGSVRCDk5OyzscAkZPEnA2ia6n5AnyftP+dDp8fyftP+dbe20llB+v2sXGB0bhsFLp0733tK64fl8yhI2pS4yLe1UjfnankB9A2U+01u2/J8ZzNLJcN/tCOj9UKAR+sgnxq0XWnoFJGRj11G1ksR013Vb835+50FNRmr63x+2RWb686DW9OkXcTHOjY7UCEqp7wGJOK+Vk5Jaf/WWuGcZNrpqNHtY6rzOGUqD242id3yF+UK+11eDi4UIqRz2LkpVpNGPnN1O3uNRRrgtJY2qNESoYxrd7XXDlesersLneuQRxDVM6TLA0Q8mMZjHDo9nZHqXhVd5to3Fvcxy9Z47uVHJ+MwCbROeOTmpi45sIGbbSM28mMbcDmIj0Ber9lUmOrQlVcajatlu9C1wy6qmpK2vfqfqZdd0CG7i6OZcjirDcyH5SnsP2HtrnGraBd2RO0puYBwkQddR+2v8APh49ldFTknfRfq7zpFHxZ41kP8alG9ua9m31FOMNvJ4rJJH/AIejf76j0q6h3VKMluvb62sTaeJdOXTpycZcnfitdzltpqccnmsM9x3H2Gs006oNpiAB2mrfrnJeObfNpzFzxaKSNWz3ksybXrBqP0fkzHbv0jWV5Oy+YZWt32PmqJQM57cejFSulSaunyuvrcuYaerKNpQTe9XtzVvn0MPJ7kk10RJcIUgBBWNtzS44Fx8VPA7z6K6GBjh2VBycpZB/qN0fVF/KQ1rzcorw/q9OkPz5ok/mai1I1Kj2JcV9ypqYnrJuc2235P0yyJy+02KZdmWNJF7mUH2Z4VWRyFa1cy6bO1u5GGiYl4ZBvGw4OSRvPHax2YO+t1H1KQjK2tupG/JeZx6hsr9tbltosnGe5lmOc4XEKepY8MR4Mx8c17TqToa4z5Z/4NFSEK2cOeX+SU5j751s5rKXAlsJSuyDn3OTLoQe4nbx4AV0iuUchx0XKGdFwFnsVkIA+NHIqKf4c11euooVOspxnvRztaHVzcdxXucMe9N99Vm/A1UvmibOj2+e+Qex3Aq78vhnSr/6pP8AltVG5oPgeD0y/mPVRpz+nXFfRm3C+J8PseOVX+g3X1eX8DVYOZAe8Vr6ZvzZar3Ko/oF19Xl/A1WLmSHvFaf7786Ws9E+CXEmaT8ceBeaUpVyVJWeXXJuS6hR7Yol1bNtxM/mENulicgE7Dr3dqqcjGaoj6zfWx/StOuVIPn22zcIR39UjZHga7DSo9bDUq3jVzfSxFSlqizlljzn2TMUedUccQ6vER4HpFCg+upu05T20v6uaN/mSRsfYrE1criyjkGHRXHcyhh9oqHk5A6ceNja/8AAjH3LVZPQmHlrTa/OBs7VLakaK36ngGPoUmvhvx8l/4a2DzaaZ/4G3/4Yr0nNzpo4WNt64lP3itP8hp/3MzWLj/b7kdLraLx3Y7yB/Oo/wD+trctsrLEzfJEis38C5NW605I2URzHZ20Z71hjU+0LUpHEFGFAA8Biso6CpLOTPe2LZD3ZzuTU5ZiRHb3D7PYIXRT6JJgiN/FXk8jLy86kh8igYYfDK9yw7VBUmOIeOXPgK6RSp1HRtCk7pX4mE8bVlHorUvI0dE0OG0gSC3QRxoNwH2knixPaTvpW9SrEhnK5tOFrql7FgBbkreR+O31ZvZIoJ+kWrJaX6lQGOCN2/t8c1u8seRSagsZ6WSCWAkxyxEBhtABlYEdZThSRuzsiqTccmNZts7Pk+oIOGD0E59IPuYx6SfXVBj9GSrTc4bS0oYqn1ap1Lq20uisDwOa+1z2blc0BPlVnd2uyMlzGWiHfiRM59OK27HnEtXGVu4x89tg+yTBqiqaOrQzT9CQo05eCaLvXh4FPFQfVUPByg2uDRv6CD9xraXV+9fYf/ioro1ImfUVFkbD6ah7Meg1hbSB2MfWM19/rZfkt9lYZ9XPYAvieNZRVUziq5gurQoRvBz/ANcKwVqXmtwpvlnjXPy5FH3moie8ur/3HTYmIfqtdupSBF3hijke6N4rnsxmrGhhqtVqKXPYSJ140o3m9ZIc26+Ua3e3K/q7WBbQHG5nZgzYP7JRhjxBrrFQHIjkhHptmltGdoglnkIALu3nMQOHYAN+AoGTxqfrr6cFTgoLYcxUm5ycntILl58FX/1Sf8t6onM+feeD50v42q/ctotrTL1flWs49sb1QOZ74Hh+dL+Nqp9Of064r6M34XxPh9jHytP6BdfQSfhNWTmS+ArT/ffnS1WuVx977r6B/wAJq28z640Szz8hvtd8Vs0T4JcSXpPxx4FxpSlXBVClKUApSlAKUpQClKUApSlAKUpQClKUArRvtBt5gRNbwyg8Q8aP+IGt6lAVuXm301uNjbeqNV/CBWm/NJpZ4W2z4JLMg9iSAVcKV41cFRHNRpv9w5x2G4uGHsMuDWynNrpoOfIoCf2kDfizmrLSiSWR622RVnyTs4TmK0t4ye1IY1O7hkhd9SgFfaV6eClK17+/SCJ5ZWCRxqWZjwAHE0BV+dXlOlnpsuRtSXKtbxJvyzSAgnA34AJPsHEiqzyBs5bTTooXXrAMzdylyWKnG4kZxxrHYafJqd9/WF0rIkYxa27f2adjuOHStxI+Lu3khcXYCuV0vjoTaox1pa3xLPD0+q701rewqGs6f09tLCDsmWNkB44LAgGtjmS5S7Vq2nzAR3NgSpQ8WjJyHA7cFtk4yPNPxqkNRtdlsjg32Gq1q+kuJo7y1IS6t+HYsqfGhk8CMgHsz6xlo3GRpu0sn7EzF0O0QU4Zo7BSovk3yijvYBNHkbyro2545F8+Nx2MPtBBG4ipSuoKAUpSgFKUoBSlKAUpSgFKUoBSlKAUpSgFKUoBSlKAUpSgFYby9SJGkldY0QZZnIVQO8sdwrNXEbLX31LVL0zkmOxkCW8J8xMF1MmzjfJ1M7RyRtkDditNeqqNNzew20aTqzUFtLzqnOWACLS0nuiODYEERPg8uCw8VUjxqv8All3fMHvlSFEbMdqjbShhwkmfOJGB3qPNXccbXCc0+1VwdreR2eHfW0+loeGR6/8AOuZxGl5zThkW0MPQoz13bXoZ7aIKoA9vf41krRSwdfMf1Ebv51kzN+wfbVE4pu6ZlKCbupJmeaIMpB7agXTBIPYcVJyQzNxZQPD/ALViOkHHnDPo3e2t1JqGbJFGUaepyK/cW88MpuLJ1jnIAdXBMMwHmiVRvyOxxhhwzipnTOcO6XAu7HduzJbSLIPEmJyrgdvVLHw78U0BU4IrxVxQ0hVpRUVZrzPKuDpVn0voXfSNchukLQyBwpww3q6HjsvGwDIcdjAGt+uE8vNcawktbyA7M6y7BGcdLDgl43Hxlzjj5pbIwa7pG+QDjGQDg8d9dHhq/X01O1iixFHqajhe56pSlSDQKUpQClKUApSlAKUpQClKUApSlAKUpQClKUArnHKjmh6S6e9sJzaXLklgQGhcnztpeK7RwSesMjOM766PSvGk1ZnqbTuji95c6zZgmXTxcbH9pbPkNw3iMBn9OVHDuqLbnvaNtme0kjccVPH2EKa75WK4tUkGHRXHcwBHsNQJ6Nw084EntdV5u/JHDU5+oO2CX1Bf/fXsc/Nt/czfwp/zKuPK/kjZLvWztlJ7oYx9y1x+fTIttvco/OPxF7/RWr+UYX+33Hap7l6Fy/8Avra/3c38C/8AMrE/Pvb9kU38Cf8AMqu6HpMLToGhjIOdxRSOB7MV2TklySstgN5HbbQ4N0MeRx4HZzXi0Rhd3ue9rnuXoc2TnXNwxFvZ3Nw4HBRn0bkDYHqqXtLXW7oDo7OKzUjO3cOSfDqDrA+lK7JHEFGFAAHYBgeyvVSIaPw8conrxtZq17HONB5mo1uFub+4e9nQgqCNiFSCCMIDvwRwyF71ro9KVNSSVkRG23dilKV6eClKUApSlAKUpQClKU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620688"/>
            <a:ext cx="5976664" cy="5540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07" y="0"/>
            <a:ext cx="9125593" cy="6858000"/>
          </a:xfrm>
        </p:spPr>
      </p:pic>
      <p:pic>
        <p:nvPicPr>
          <p:cNvPr id="4" name="Рисунок 3" descr="lider3-270x2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90925"/>
            <a:ext cx="4720416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16005" y="1704905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ive you confidence 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 life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6167"/>
            <a:ext cx="9125593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971600" y="1556792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Слово старше ніж…</a:t>
            </a:r>
            <a:endParaRPr lang="en-US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0129" y="2967335"/>
            <a:ext cx="26837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гроші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88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6167"/>
            <a:ext cx="9125593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332656"/>
            <a:ext cx="4680520" cy="6240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5865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6167"/>
            <a:ext cx="9125593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971600" y="1556792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Дурний язик…</a:t>
            </a:r>
            <a:endParaRPr lang="en-US" sz="7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7445" y="2852936"/>
            <a:ext cx="767740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</a:t>
            </a:r>
            <a:r>
              <a:rPr lang="uk-UA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олові не приятель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19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4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600" y="863600"/>
            <a:ext cx="76708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183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07" y="21851"/>
            <a:ext cx="9125593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1514824" y="980728"/>
            <a:ext cx="611436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Tel rat...</a:t>
            </a:r>
            <a:endParaRPr lang="ru-RU" sz="13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7832" y="3645024"/>
            <a:ext cx="475040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15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</a:t>
            </a:r>
            <a:r>
              <a:rPr lang="fr-FR" sz="115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el ch</a:t>
            </a:r>
            <a:r>
              <a:rPr lang="en-US" sz="115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at</a:t>
            </a:r>
            <a:endParaRPr lang="ru-RU" sz="115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76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692696"/>
            <a:ext cx="5832648" cy="5385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5698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3" y="0"/>
            <a:ext cx="9125593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1008280" y="836712"/>
            <a:ext cx="712746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Goutte</a:t>
            </a:r>
            <a:r>
              <a:rPr lang="en-US" sz="8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r-FR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à</a:t>
            </a:r>
            <a:r>
              <a:rPr lang="en-US" sz="8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80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goutte</a:t>
            </a:r>
            <a:r>
              <a:rPr lang="en-US" sz="8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uk-UA" sz="80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80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l’eau</a:t>
            </a:r>
            <a:r>
              <a:rPr lang="en-US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ru-RU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0164" y="3690610"/>
            <a:ext cx="76436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</a:t>
            </a:r>
            <a:r>
              <a:rPr lang="en-US" sz="88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reuse</a:t>
            </a:r>
            <a:r>
              <a:rPr lang="en-US" sz="8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la pi</a:t>
            </a:r>
            <a:r>
              <a:rPr lang="fr-FR" sz="8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èrre</a:t>
            </a:r>
            <a:endParaRPr lang="ru-RU" sz="8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95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191" y="1124744"/>
            <a:ext cx="748883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1691680" y="1124744"/>
            <a:ext cx="530081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Etre</a:t>
            </a:r>
            <a:r>
              <a:rPr lang="en-US" sz="7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heureux</a:t>
            </a:r>
            <a:r>
              <a:rPr lang="en-US" sz="7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7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comme</a:t>
            </a:r>
            <a:r>
              <a:rPr lang="en-US" sz="7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ru-RU" sz="7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2072" y="3449385"/>
            <a:ext cx="45400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u</a:t>
            </a:r>
            <a:r>
              <a:rPr lang="fr-FR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 poisson </a:t>
            </a:r>
          </a:p>
          <a:p>
            <a:pPr algn="ctr"/>
            <a:r>
              <a:rPr lang="fr-FR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dans l’e</a:t>
            </a:r>
            <a:r>
              <a:rPr lang="en-US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au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74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07" y="0"/>
            <a:ext cx="9125593" cy="6858000"/>
          </a:xfrm>
        </p:spPr>
      </p:pic>
      <p:pic>
        <p:nvPicPr>
          <p:cNvPr id="5" name="Рисунок 4" descr="European_languages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416967"/>
            <a:ext cx="6957416" cy="474833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0612876"/>
              </p:ext>
            </p:extLst>
          </p:nvPr>
        </p:nvGraphicFramePr>
        <p:xfrm>
          <a:off x="1043608" y="692696"/>
          <a:ext cx="6950342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0342"/>
              </a:tblGrid>
              <a:tr h="107514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C00000"/>
                          </a:solidFill>
                        </a:rPr>
                        <a:t>LANGUAGES</a:t>
                      </a:r>
                      <a:r>
                        <a:rPr lang="en-US" sz="4400" baseline="0" dirty="0" smtClean="0">
                          <a:solidFill>
                            <a:srgbClr val="C00000"/>
                          </a:solidFill>
                        </a:rPr>
                        <a:t> UNITE US IN DIVERSITY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41284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pic>
        <p:nvPicPr>
          <p:cNvPr id="4" name="Рисунок 3" descr="SEM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1" y="1085257"/>
            <a:ext cx="4432311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1" y="1700808"/>
            <a:ext cx="41044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nite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people</a:t>
            </a:r>
            <a:endParaRPr lang="uk-UA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</a:t>
            </a:r>
            <a:endParaRPr lang="uk-UA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different ages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sp>
        <p:nvSpPr>
          <p:cNvPr id="3" name="TextBox 2"/>
          <p:cNvSpPr txBox="1"/>
          <p:nvPr/>
        </p:nvSpPr>
        <p:spPr>
          <a:xfrm>
            <a:off x="1691680" y="2490129"/>
            <a:ext cx="63896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b="1" dirty="0">
                <a:solidFill>
                  <a:srgbClr val="FF0000"/>
                </a:solidFill>
              </a:rPr>
              <a:t>I </a:t>
            </a:r>
            <a:r>
              <a:rPr lang="uk-UA" sz="7200" b="1" dirty="0" err="1">
                <a:solidFill>
                  <a:srgbClr val="FF0000"/>
                </a:solidFill>
              </a:rPr>
              <a:t>gotta</a:t>
            </a:r>
            <a:r>
              <a:rPr lang="uk-UA" sz="7200" b="1" dirty="0">
                <a:solidFill>
                  <a:srgbClr val="FF0000"/>
                </a:solidFill>
              </a:rPr>
              <a:t> </a:t>
            </a:r>
            <a:r>
              <a:rPr lang="uk-UA" sz="7200" b="1" dirty="0" err="1">
                <a:solidFill>
                  <a:srgbClr val="FF0000"/>
                </a:solidFill>
              </a:rPr>
              <a:t>feeling</a:t>
            </a:r>
            <a:r>
              <a:rPr lang="uk-UA" sz="7200" b="1" dirty="0">
                <a:solidFill>
                  <a:srgbClr val="FF0000"/>
                </a:solidFill>
              </a:rPr>
              <a:t>... 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4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sp>
        <p:nvSpPr>
          <p:cNvPr id="3" name="TextBox 2"/>
          <p:cNvSpPr txBox="1"/>
          <p:nvPr/>
        </p:nvSpPr>
        <p:spPr>
          <a:xfrm>
            <a:off x="586229" y="2492896"/>
            <a:ext cx="801963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err="1">
                <a:solidFill>
                  <a:srgbClr val="FF0000"/>
                </a:solidFill>
              </a:rPr>
              <a:t>That</a:t>
            </a:r>
            <a:r>
              <a:rPr lang="uk-UA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</a:rPr>
              <a:t>today</a:t>
            </a:r>
            <a:r>
              <a:rPr lang="uk-UA" sz="4400" b="1" dirty="0" err="1">
                <a:solidFill>
                  <a:srgbClr val="FF0000"/>
                </a:solidFill>
              </a:rPr>
              <a:t>'s</a:t>
            </a:r>
            <a:r>
              <a:rPr lang="uk-UA" sz="4400" b="1" dirty="0">
                <a:solidFill>
                  <a:srgbClr val="FF0000"/>
                </a:solidFill>
              </a:rPr>
              <a:t> </a:t>
            </a:r>
            <a:r>
              <a:rPr lang="uk-UA" sz="4400" b="1" dirty="0" err="1">
                <a:solidFill>
                  <a:srgbClr val="FF0000"/>
                </a:solidFill>
              </a:rPr>
              <a:t>gonna</a:t>
            </a:r>
            <a:r>
              <a:rPr lang="uk-UA" sz="4400" b="1" dirty="0">
                <a:solidFill>
                  <a:srgbClr val="FF0000"/>
                </a:solidFill>
              </a:rPr>
              <a:t> </a:t>
            </a:r>
            <a:r>
              <a:rPr lang="uk-UA" sz="4400" b="1" dirty="0" err="1">
                <a:solidFill>
                  <a:srgbClr val="FF0000"/>
                </a:solidFill>
              </a:rPr>
              <a:t>be</a:t>
            </a:r>
            <a:r>
              <a:rPr lang="uk-UA" sz="4400" b="1" dirty="0">
                <a:solidFill>
                  <a:srgbClr val="FF0000"/>
                </a:solidFill>
              </a:rPr>
              <a:t> a </a:t>
            </a:r>
            <a:r>
              <a:rPr lang="uk-UA" sz="4400" b="1" dirty="0" err="1">
                <a:solidFill>
                  <a:srgbClr val="FF0000"/>
                </a:solidFill>
              </a:rPr>
              <a:t>good</a:t>
            </a:r>
            <a:r>
              <a:rPr lang="uk-UA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day</a:t>
            </a:r>
            <a:endParaRPr lang="uk-UA" sz="4400" b="1" dirty="0" smtClean="0">
              <a:solidFill>
                <a:srgbClr val="FF0000"/>
              </a:solidFill>
            </a:endParaRPr>
          </a:p>
          <a:p>
            <a:r>
              <a:rPr lang="uk-UA" sz="4400" b="1" dirty="0" err="1" smtClean="0">
                <a:solidFill>
                  <a:srgbClr val="FF0000"/>
                </a:solidFill>
              </a:rPr>
              <a:t>That</a:t>
            </a:r>
            <a:r>
              <a:rPr lang="uk-UA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</a:rPr>
              <a:t>today</a:t>
            </a:r>
            <a:r>
              <a:rPr lang="uk-UA" sz="4400" b="1" dirty="0" err="1">
                <a:solidFill>
                  <a:srgbClr val="FF0000"/>
                </a:solidFill>
              </a:rPr>
              <a:t>'s</a:t>
            </a:r>
            <a:r>
              <a:rPr lang="uk-UA" sz="4400" b="1" dirty="0">
                <a:solidFill>
                  <a:srgbClr val="FF0000"/>
                </a:solidFill>
              </a:rPr>
              <a:t> </a:t>
            </a:r>
            <a:r>
              <a:rPr lang="uk-UA" sz="4400" b="1" dirty="0" err="1">
                <a:solidFill>
                  <a:srgbClr val="FF0000"/>
                </a:solidFill>
              </a:rPr>
              <a:t>gonna</a:t>
            </a:r>
            <a:r>
              <a:rPr lang="uk-UA" sz="4400" b="1" dirty="0">
                <a:solidFill>
                  <a:srgbClr val="FF0000"/>
                </a:solidFill>
              </a:rPr>
              <a:t> </a:t>
            </a:r>
            <a:r>
              <a:rPr lang="uk-UA" sz="4400" b="1" dirty="0" err="1">
                <a:solidFill>
                  <a:srgbClr val="FF0000"/>
                </a:solidFill>
              </a:rPr>
              <a:t>be</a:t>
            </a:r>
            <a:r>
              <a:rPr lang="uk-UA" sz="4400" b="1" dirty="0">
                <a:solidFill>
                  <a:srgbClr val="FF0000"/>
                </a:solidFill>
              </a:rPr>
              <a:t> a </a:t>
            </a:r>
            <a:r>
              <a:rPr lang="uk-UA" sz="4400" b="1" dirty="0" err="1">
                <a:solidFill>
                  <a:srgbClr val="FF0000"/>
                </a:solidFill>
              </a:rPr>
              <a:t>good</a:t>
            </a:r>
            <a:r>
              <a:rPr lang="uk-UA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day</a:t>
            </a:r>
            <a:endParaRPr lang="uk-UA" sz="4400" b="1" dirty="0" smtClean="0">
              <a:solidFill>
                <a:srgbClr val="FF0000"/>
              </a:solidFill>
            </a:endParaRPr>
          </a:p>
          <a:p>
            <a:r>
              <a:rPr lang="uk-UA" sz="4400" b="1" dirty="0" err="1" smtClean="0">
                <a:solidFill>
                  <a:srgbClr val="FF0000"/>
                </a:solidFill>
              </a:rPr>
              <a:t>That</a:t>
            </a:r>
            <a:r>
              <a:rPr lang="uk-UA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</a:rPr>
              <a:t>today</a:t>
            </a:r>
            <a:r>
              <a:rPr lang="uk-UA" sz="4400" b="1" dirty="0" err="1">
                <a:solidFill>
                  <a:srgbClr val="FF0000"/>
                </a:solidFill>
              </a:rPr>
              <a:t>'s</a:t>
            </a:r>
            <a:r>
              <a:rPr lang="uk-UA" sz="4400" b="1" dirty="0">
                <a:solidFill>
                  <a:srgbClr val="FF0000"/>
                </a:solidFill>
              </a:rPr>
              <a:t> </a:t>
            </a:r>
            <a:r>
              <a:rPr lang="uk-UA" sz="4400" b="1" dirty="0" err="1">
                <a:solidFill>
                  <a:srgbClr val="FF0000"/>
                </a:solidFill>
              </a:rPr>
              <a:t>gonna</a:t>
            </a:r>
            <a:r>
              <a:rPr lang="uk-UA" sz="4400" b="1" dirty="0">
                <a:solidFill>
                  <a:srgbClr val="FF0000"/>
                </a:solidFill>
              </a:rPr>
              <a:t> </a:t>
            </a:r>
            <a:r>
              <a:rPr lang="uk-UA" sz="4400" b="1" dirty="0" err="1">
                <a:solidFill>
                  <a:srgbClr val="FF0000"/>
                </a:solidFill>
              </a:rPr>
              <a:t>be</a:t>
            </a:r>
            <a:r>
              <a:rPr lang="uk-UA" sz="4400" b="1" dirty="0">
                <a:solidFill>
                  <a:srgbClr val="FF0000"/>
                </a:solidFill>
              </a:rPr>
              <a:t> a </a:t>
            </a:r>
            <a:r>
              <a:rPr lang="uk-UA" sz="4400" b="1" dirty="0" err="1">
                <a:solidFill>
                  <a:srgbClr val="FF0000"/>
                </a:solidFill>
              </a:rPr>
              <a:t>good</a:t>
            </a:r>
            <a:r>
              <a:rPr lang="uk-UA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</a:rPr>
              <a:t>day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00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899592" y="1259175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A </a:t>
            </a:r>
            <a:r>
              <a:rPr lang="uk-UA" sz="4000" b="1" dirty="0" err="1">
                <a:solidFill>
                  <a:srgbClr val="FF0000"/>
                </a:solidFill>
              </a:rPr>
              <a:t>feeling</a:t>
            </a:r>
            <a:r>
              <a:rPr lang="uk-UA" sz="4000" b="1" dirty="0">
                <a:solidFill>
                  <a:srgbClr val="FF0000"/>
                </a:solidFill>
              </a:rPr>
              <a:t>... </a:t>
            </a:r>
            <a:r>
              <a:rPr lang="uk-UA" sz="4000" b="1" dirty="0" err="1" smtClean="0">
                <a:solidFill>
                  <a:srgbClr val="FF0000"/>
                </a:solidFill>
              </a:rPr>
              <a:t>Woohoo</a:t>
            </a:r>
            <a:endParaRPr lang="uk-UA" sz="4000" b="1" dirty="0" smtClean="0">
              <a:solidFill>
                <a:srgbClr val="FF0000"/>
              </a:solidFill>
            </a:endParaRPr>
          </a:p>
          <a:p>
            <a:endParaRPr lang="ru-RU" sz="4000" b="1" dirty="0">
              <a:solidFill>
                <a:srgbClr val="FF0000"/>
              </a:solidFill>
            </a:endParaRPr>
          </a:p>
          <a:p>
            <a:r>
              <a:rPr lang="uk-UA" sz="4000" b="1" dirty="0" err="1">
                <a:solidFill>
                  <a:srgbClr val="FF0000"/>
                </a:solidFill>
              </a:rPr>
              <a:t>That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today</a:t>
            </a:r>
            <a:r>
              <a:rPr lang="uk-UA" sz="4000" b="1" dirty="0" err="1">
                <a:solidFill>
                  <a:srgbClr val="FF0000"/>
                </a:solidFill>
              </a:rPr>
              <a:t>'s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gonna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be</a:t>
            </a:r>
            <a:r>
              <a:rPr lang="uk-UA" sz="4000" b="1" dirty="0">
                <a:solidFill>
                  <a:srgbClr val="FF0000"/>
                </a:solidFill>
              </a:rPr>
              <a:t> a </a:t>
            </a:r>
            <a:r>
              <a:rPr lang="uk-UA" sz="4000" b="1" dirty="0" err="1">
                <a:solidFill>
                  <a:srgbClr val="FF0000"/>
                </a:solidFill>
              </a:rPr>
              <a:t>good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day</a:t>
            </a:r>
            <a:endParaRPr lang="uk-UA" sz="4000" b="1" dirty="0" smtClean="0">
              <a:solidFill>
                <a:srgbClr val="FF0000"/>
              </a:solidFill>
            </a:endParaRPr>
          </a:p>
          <a:p>
            <a:r>
              <a:rPr lang="uk-UA" sz="4000" b="1" dirty="0" err="1" smtClean="0">
                <a:solidFill>
                  <a:srgbClr val="FF0000"/>
                </a:solidFill>
              </a:rPr>
              <a:t>That</a:t>
            </a:r>
            <a:r>
              <a:rPr lang="uk-UA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today</a:t>
            </a:r>
            <a:r>
              <a:rPr lang="uk-UA" sz="4000" b="1" dirty="0" err="1">
                <a:solidFill>
                  <a:srgbClr val="FF0000"/>
                </a:solidFill>
              </a:rPr>
              <a:t>'s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gonna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be</a:t>
            </a:r>
            <a:r>
              <a:rPr lang="uk-UA" sz="4000" b="1" dirty="0">
                <a:solidFill>
                  <a:srgbClr val="FF0000"/>
                </a:solidFill>
              </a:rPr>
              <a:t> a </a:t>
            </a:r>
            <a:r>
              <a:rPr lang="uk-UA" sz="4000" b="1" dirty="0" err="1">
                <a:solidFill>
                  <a:srgbClr val="FF0000"/>
                </a:solidFill>
              </a:rPr>
              <a:t>good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day</a:t>
            </a:r>
            <a:endParaRPr lang="uk-UA" sz="4000" b="1" dirty="0" smtClean="0">
              <a:solidFill>
                <a:srgbClr val="FF0000"/>
              </a:solidFill>
            </a:endParaRPr>
          </a:p>
          <a:p>
            <a:r>
              <a:rPr lang="uk-UA" sz="4000" b="1" dirty="0" err="1" smtClean="0">
                <a:solidFill>
                  <a:srgbClr val="FF0000"/>
                </a:solidFill>
              </a:rPr>
              <a:t>That</a:t>
            </a:r>
            <a:r>
              <a:rPr lang="uk-UA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today</a:t>
            </a:r>
            <a:r>
              <a:rPr lang="uk-UA" sz="4000" b="1" dirty="0" err="1">
                <a:solidFill>
                  <a:srgbClr val="FF0000"/>
                </a:solidFill>
              </a:rPr>
              <a:t>'s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gonna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be</a:t>
            </a:r>
            <a:r>
              <a:rPr lang="uk-UA" sz="4000" b="1" dirty="0">
                <a:solidFill>
                  <a:srgbClr val="FF0000"/>
                </a:solidFill>
              </a:rPr>
              <a:t> a </a:t>
            </a:r>
            <a:r>
              <a:rPr lang="uk-UA" sz="4000" b="1" dirty="0" err="1">
                <a:solidFill>
                  <a:srgbClr val="FF0000"/>
                </a:solidFill>
              </a:rPr>
              <a:t>good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day</a:t>
            </a:r>
            <a:r>
              <a:rPr lang="uk-UA" sz="4000" b="1" dirty="0">
                <a:solidFill>
                  <a:srgbClr val="FF0000"/>
                </a:solidFill>
              </a:rPr>
              <a:t/>
            </a:r>
            <a:br>
              <a:rPr lang="uk-UA" sz="4000" b="1" dirty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5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475656" y="1412776"/>
            <a:ext cx="64087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dirty="0" err="1">
                <a:solidFill>
                  <a:srgbClr val="FF0000"/>
                </a:solidFill>
              </a:rPr>
              <a:t>To</a:t>
            </a:r>
            <a:r>
              <a:rPr lang="en-US" sz="6000" b="1" dirty="0">
                <a:solidFill>
                  <a:srgbClr val="FF0000"/>
                </a:solidFill>
              </a:rPr>
              <a:t>day</a:t>
            </a:r>
            <a:r>
              <a:rPr lang="uk-UA" sz="6000" b="1" dirty="0" err="1">
                <a:solidFill>
                  <a:srgbClr val="FF0000"/>
                </a:solidFill>
              </a:rPr>
              <a:t>'s</a:t>
            </a:r>
            <a:r>
              <a:rPr lang="uk-UA" sz="6000" b="1" dirty="0">
                <a:solidFill>
                  <a:srgbClr val="FF0000"/>
                </a:solidFill>
              </a:rPr>
              <a:t> </a:t>
            </a:r>
            <a:r>
              <a:rPr lang="uk-UA" sz="6000" b="1" dirty="0" err="1">
                <a:solidFill>
                  <a:srgbClr val="FF0000"/>
                </a:solidFill>
              </a:rPr>
              <a:t>the</a:t>
            </a:r>
            <a:r>
              <a:rPr lang="uk-UA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>
                <a:solidFill>
                  <a:srgbClr val="FF0000"/>
                </a:solidFill>
              </a:rPr>
              <a:t>day</a:t>
            </a:r>
            <a:r>
              <a:rPr lang="uk-UA" sz="6000" b="1" dirty="0">
                <a:solidFill>
                  <a:srgbClr val="FF0000"/>
                </a:solidFill>
              </a:rPr>
              <a:t>, </a:t>
            </a:r>
            <a:br>
              <a:rPr lang="uk-UA" sz="6000" b="1" dirty="0">
                <a:solidFill>
                  <a:srgbClr val="FF0000"/>
                </a:solidFill>
              </a:rPr>
            </a:br>
            <a:r>
              <a:rPr lang="uk-UA" sz="6000" b="1" dirty="0" err="1">
                <a:solidFill>
                  <a:srgbClr val="FF0000"/>
                </a:solidFill>
              </a:rPr>
              <a:t>Let's</a:t>
            </a:r>
            <a:r>
              <a:rPr lang="uk-UA" sz="6000" b="1" dirty="0">
                <a:solidFill>
                  <a:srgbClr val="FF0000"/>
                </a:solidFill>
              </a:rPr>
              <a:t> </a:t>
            </a:r>
            <a:r>
              <a:rPr lang="uk-UA" sz="6000" b="1" dirty="0" err="1">
                <a:solidFill>
                  <a:srgbClr val="FF0000"/>
                </a:solidFill>
              </a:rPr>
              <a:t>live</a:t>
            </a:r>
            <a:r>
              <a:rPr lang="uk-UA" sz="6000" b="1" dirty="0">
                <a:solidFill>
                  <a:srgbClr val="FF0000"/>
                </a:solidFill>
              </a:rPr>
              <a:t> </a:t>
            </a:r>
            <a:r>
              <a:rPr lang="uk-UA" sz="6000" b="1" dirty="0" err="1">
                <a:solidFill>
                  <a:srgbClr val="FF0000"/>
                </a:solidFill>
              </a:rPr>
              <a:t>it</a:t>
            </a:r>
            <a:r>
              <a:rPr lang="uk-UA" sz="6000" b="1" dirty="0">
                <a:solidFill>
                  <a:srgbClr val="FF0000"/>
                </a:solidFill>
              </a:rPr>
              <a:t> </a:t>
            </a:r>
            <a:r>
              <a:rPr lang="uk-UA" sz="6000" b="1" dirty="0" err="1">
                <a:solidFill>
                  <a:srgbClr val="FF0000"/>
                </a:solidFill>
              </a:rPr>
              <a:t>up</a:t>
            </a:r>
            <a:r>
              <a:rPr lang="uk-UA" sz="6000" b="1" dirty="0">
                <a:solidFill>
                  <a:srgbClr val="FF0000"/>
                </a:solidFill>
              </a:rPr>
              <a:t/>
            </a:r>
            <a:br>
              <a:rPr lang="uk-UA" sz="6000" b="1" dirty="0">
                <a:solidFill>
                  <a:srgbClr val="FF0000"/>
                </a:solidFill>
              </a:rPr>
            </a:br>
            <a:r>
              <a:rPr lang="uk-UA" sz="6000" b="1" dirty="0">
                <a:solidFill>
                  <a:srgbClr val="FF0000"/>
                </a:solidFill>
              </a:rPr>
              <a:t>I </a:t>
            </a:r>
            <a:r>
              <a:rPr lang="uk-UA" sz="6000" b="1" dirty="0" err="1">
                <a:solidFill>
                  <a:srgbClr val="FF0000"/>
                </a:solidFill>
              </a:rPr>
              <a:t>got</a:t>
            </a:r>
            <a:r>
              <a:rPr lang="uk-UA" sz="6000" b="1" dirty="0">
                <a:solidFill>
                  <a:srgbClr val="FF0000"/>
                </a:solidFill>
              </a:rPr>
              <a:t> </a:t>
            </a:r>
            <a:r>
              <a:rPr lang="uk-UA" sz="6000" b="1" dirty="0" err="1">
                <a:solidFill>
                  <a:srgbClr val="FF0000"/>
                </a:solidFill>
              </a:rPr>
              <a:t>my</a:t>
            </a:r>
            <a:r>
              <a:rPr lang="uk-UA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>
                <a:solidFill>
                  <a:srgbClr val="FF0000"/>
                </a:solidFill>
              </a:rPr>
              <a:t>language</a:t>
            </a:r>
            <a:r>
              <a:rPr lang="uk-UA" sz="6000" b="1" dirty="0">
                <a:solidFill>
                  <a:srgbClr val="FF0000"/>
                </a:solidFill>
              </a:rPr>
              <a:t>, </a:t>
            </a:r>
            <a:br>
              <a:rPr lang="uk-UA" sz="6000" b="1" dirty="0">
                <a:solidFill>
                  <a:srgbClr val="FF0000"/>
                </a:solidFill>
              </a:rPr>
            </a:br>
            <a:r>
              <a:rPr lang="uk-UA" sz="6000" b="1" dirty="0" err="1">
                <a:solidFill>
                  <a:srgbClr val="FF0000"/>
                </a:solidFill>
              </a:rPr>
              <a:t>Let's</a:t>
            </a:r>
            <a:r>
              <a:rPr lang="uk-UA" sz="6000" b="1" dirty="0">
                <a:solidFill>
                  <a:srgbClr val="FF0000"/>
                </a:solidFill>
              </a:rPr>
              <a:t> </a:t>
            </a:r>
            <a:r>
              <a:rPr lang="uk-UA" sz="6000" b="1" dirty="0" err="1">
                <a:solidFill>
                  <a:srgbClr val="FF0000"/>
                </a:solidFill>
              </a:rPr>
              <a:t>spe</a:t>
            </a:r>
            <a:r>
              <a:rPr lang="en-US" sz="6000" b="1" dirty="0" err="1">
                <a:solidFill>
                  <a:srgbClr val="FF0000"/>
                </a:solidFill>
              </a:rPr>
              <a:t>ak</a:t>
            </a:r>
            <a:r>
              <a:rPr lang="uk-UA" sz="6000" b="1" dirty="0">
                <a:solidFill>
                  <a:srgbClr val="FF0000"/>
                </a:solidFill>
              </a:rPr>
              <a:t> </a:t>
            </a:r>
            <a:r>
              <a:rPr lang="uk-UA" sz="6000" b="1" dirty="0" err="1">
                <a:solidFill>
                  <a:srgbClr val="FF0000"/>
                </a:solidFill>
              </a:rPr>
              <a:t>it</a:t>
            </a:r>
            <a:r>
              <a:rPr lang="uk-UA" sz="6000" b="1" dirty="0">
                <a:solidFill>
                  <a:srgbClr val="FF0000"/>
                </a:solidFill>
              </a:rPr>
              <a:t> </a:t>
            </a:r>
            <a:r>
              <a:rPr lang="uk-UA" sz="6000" b="1" dirty="0" err="1">
                <a:solidFill>
                  <a:srgbClr val="FF0000"/>
                </a:solidFill>
              </a:rPr>
              <a:t>up</a:t>
            </a:r>
            <a:r>
              <a:rPr lang="uk-UA" sz="2400" b="1" dirty="0"/>
              <a:t/>
            </a:r>
            <a:br>
              <a:rPr lang="uk-UA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4565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259632" y="1268760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dirty="0" err="1">
                <a:solidFill>
                  <a:srgbClr val="FF0000"/>
                </a:solidFill>
              </a:rPr>
              <a:t>Go</a:t>
            </a:r>
            <a:r>
              <a:rPr lang="uk-UA" sz="6000" b="1" dirty="0">
                <a:solidFill>
                  <a:srgbClr val="FF0000"/>
                </a:solidFill>
              </a:rPr>
              <a:t> </a:t>
            </a:r>
            <a:r>
              <a:rPr lang="uk-UA" sz="6000" b="1" dirty="0" err="1">
                <a:solidFill>
                  <a:srgbClr val="FF0000"/>
                </a:solidFill>
              </a:rPr>
              <a:t>out</a:t>
            </a:r>
            <a:r>
              <a:rPr lang="uk-UA" sz="6000" b="1" dirty="0">
                <a:solidFill>
                  <a:srgbClr val="FF0000"/>
                </a:solidFill>
              </a:rPr>
              <a:t> </a:t>
            </a:r>
            <a:r>
              <a:rPr lang="uk-UA" sz="6000" b="1" dirty="0" err="1">
                <a:solidFill>
                  <a:srgbClr val="FF0000"/>
                </a:solidFill>
              </a:rPr>
              <a:t>and</a:t>
            </a:r>
            <a:r>
              <a:rPr lang="uk-UA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>
                <a:solidFill>
                  <a:srgbClr val="FF0000"/>
                </a:solidFill>
              </a:rPr>
              <a:t>use</a:t>
            </a:r>
            <a:r>
              <a:rPr lang="uk-UA" sz="6000" b="1" dirty="0">
                <a:solidFill>
                  <a:srgbClr val="FF0000"/>
                </a:solidFill>
              </a:rPr>
              <a:t> </a:t>
            </a:r>
            <a:r>
              <a:rPr lang="uk-UA" sz="6000" b="1" dirty="0" err="1">
                <a:solidFill>
                  <a:srgbClr val="FF0000"/>
                </a:solidFill>
              </a:rPr>
              <a:t>it</a:t>
            </a:r>
            <a:r>
              <a:rPr lang="uk-UA" sz="6000" b="1" dirty="0">
                <a:solidFill>
                  <a:srgbClr val="FF0000"/>
                </a:solidFill>
              </a:rPr>
              <a:t> </a:t>
            </a:r>
            <a:br>
              <a:rPr lang="uk-UA" sz="6000" b="1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rgbClr val="FF0000"/>
                </a:solidFill>
              </a:rPr>
              <a:t>Don`t put it off</a:t>
            </a:r>
            <a:r>
              <a:rPr lang="uk-UA" sz="6000" b="1" dirty="0">
                <a:solidFill>
                  <a:srgbClr val="FF0000"/>
                </a:solidFill>
              </a:rPr>
              <a:t/>
            </a:r>
            <a:br>
              <a:rPr lang="uk-UA" sz="6000" b="1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rgbClr val="FF0000"/>
                </a:solidFill>
              </a:rPr>
              <a:t>Be active, friendly</a:t>
            </a:r>
            <a:r>
              <a:rPr lang="uk-UA" sz="6000" b="1" dirty="0">
                <a:solidFill>
                  <a:srgbClr val="FF0000"/>
                </a:solidFill>
              </a:rPr>
              <a:t>, </a:t>
            </a:r>
            <a:br>
              <a:rPr lang="uk-UA" sz="6000" b="1" dirty="0">
                <a:solidFill>
                  <a:srgbClr val="FF0000"/>
                </a:solidFill>
              </a:rPr>
            </a:br>
            <a:r>
              <a:rPr lang="uk-UA" sz="6000" b="1" dirty="0" err="1">
                <a:solidFill>
                  <a:srgbClr val="FF0000"/>
                </a:solidFill>
              </a:rPr>
              <a:t>Let's</a:t>
            </a:r>
            <a:r>
              <a:rPr lang="uk-UA" sz="6000" b="1" dirty="0">
                <a:solidFill>
                  <a:srgbClr val="FF0000"/>
                </a:solidFill>
              </a:rPr>
              <a:t> </a:t>
            </a:r>
            <a:r>
              <a:rPr lang="uk-UA" sz="6000" b="1" dirty="0" err="1">
                <a:solidFill>
                  <a:srgbClr val="FF0000"/>
                </a:solidFill>
              </a:rPr>
              <a:t>get</a:t>
            </a:r>
            <a:r>
              <a:rPr lang="uk-UA" sz="6000" b="1" dirty="0">
                <a:solidFill>
                  <a:srgbClr val="FF0000"/>
                </a:solidFill>
              </a:rPr>
              <a:t>, </a:t>
            </a:r>
            <a:r>
              <a:rPr lang="uk-UA" sz="6000" b="1" dirty="0" err="1">
                <a:solidFill>
                  <a:srgbClr val="FF0000"/>
                </a:solidFill>
              </a:rPr>
              <a:t>get</a:t>
            </a:r>
            <a:r>
              <a:rPr lang="uk-UA" sz="6000" b="1" dirty="0">
                <a:solidFill>
                  <a:srgbClr val="FF0000"/>
                </a:solidFill>
              </a:rPr>
              <a:t> </a:t>
            </a:r>
            <a:r>
              <a:rPr lang="uk-UA" sz="6000" b="1" dirty="0" err="1">
                <a:solidFill>
                  <a:srgbClr val="FF0000"/>
                </a:solidFill>
              </a:rPr>
              <a:t>off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84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331640" y="692696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I </a:t>
            </a:r>
            <a:r>
              <a:rPr lang="uk-UA" sz="4000" b="1" dirty="0" err="1">
                <a:solidFill>
                  <a:srgbClr val="FF0000"/>
                </a:solidFill>
              </a:rPr>
              <a:t>know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that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we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hav</a:t>
            </a:r>
            <a:r>
              <a:rPr lang="en-US" sz="4000" b="1" dirty="0">
                <a:solidFill>
                  <a:srgbClr val="FF0000"/>
                </a:solidFill>
              </a:rPr>
              <a:t>e</a:t>
            </a:r>
            <a:r>
              <a:rPr lang="uk-UA" sz="4000" b="1" dirty="0">
                <a:solidFill>
                  <a:srgbClr val="FF0000"/>
                </a:solidFill>
              </a:rPr>
              <a:t> a </a:t>
            </a:r>
            <a:r>
              <a:rPr lang="en-US" sz="4000" b="1" dirty="0">
                <a:solidFill>
                  <a:srgbClr val="FF0000"/>
                </a:solidFill>
              </a:rPr>
              <a:t>show</a:t>
            </a:r>
            <a:r>
              <a:rPr lang="uk-UA" sz="4000" b="1" dirty="0">
                <a:solidFill>
                  <a:srgbClr val="FF0000"/>
                </a:solidFill>
              </a:rPr>
              <a:t/>
            </a:r>
            <a:br>
              <a:rPr lang="uk-UA" sz="4000" b="1" dirty="0">
                <a:solidFill>
                  <a:srgbClr val="FF0000"/>
                </a:solidFill>
              </a:rPr>
            </a:br>
            <a:r>
              <a:rPr lang="uk-UA" sz="4000" b="1" dirty="0" err="1">
                <a:solidFill>
                  <a:srgbClr val="FF0000"/>
                </a:solidFill>
              </a:rPr>
              <a:t>If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we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dance it together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and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endParaRPr lang="uk-UA" sz="4000" b="1" dirty="0" smtClean="0">
              <a:solidFill>
                <a:srgbClr val="FF0000"/>
              </a:solidFill>
            </a:endParaRPr>
          </a:p>
          <a:p>
            <a:r>
              <a:rPr lang="uk-UA" sz="4000" b="1" dirty="0" err="1" smtClean="0">
                <a:solidFill>
                  <a:srgbClr val="FF0000"/>
                </a:solidFill>
              </a:rPr>
              <a:t>just</a:t>
            </a:r>
            <a:r>
              <a:rPr lang="uk-UA" sz="4000" b="1" dirty="0" smtClean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lo</a:t>
            </a:r>
            <a:r>
              <a:rPr lang="en-US" sz="4000" b="1" dirty="0">
                <a:solidFill>
                  <a:srgbClr val="FF0000"/>
                </a:solidFill>
              </a:rPr>
              <a:t>v</a:t>
            </a:r>
            <a:r>
              <a:rPr lang="uk-UA" sz="4000" b="1" dirty="0">
                <a:solidFill>
                  <a:srgbClr val="FF0000"/>
                </a:solidFill>
              </a:rPr>
              <a:t>e </a:t>
            </a:r>
            <a:r>
              <a:rPr lang="uk-UA" sz="4000" b="1" dirty="0" err="1">
                <a:solidFill>
                  <a:srgbClr val="FF0000"/>
                </a:solidFill>
              </a:rPr>
              <a:t>it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all</a:t>
            </a:r>
            <a:r>
              <a:rPr lang="uk-UA" sz="4000" b="1" dirty="0">
                <a:solidFill>
                  <a:srgbClr val="FF0000"/>
                </a:solidFill>
              </a:rPr>
              <a:t/>
            </a:r>
            <a:br>
              <a:rPr lang="uk-UA" sz="4000" b="1" dirty="0">
                <a:solidFill>
                  <a:srgbClr val="FF0000"/>
                </a:solidFill>
              </a:rPr>
            </a:br>
            <a:r>
              <a:rPr lang="uk-UA" sz="4000" b="1" dirty="0">
                <a:solidFill>
                  <a:srgbClr val="FF0000"/>
                </a:solidFill>
              </a:rPr>
              <a:t>I </a:t>
            </a:r>
            <a:r>
              <a:rPr lang="uk-UA" sz="4000" b="1" dirty="0" err="1">
                <a:solidFill>
                  <a:srgbClr val="FF0000"/>
                </a:solidFill>
              </a:rPr>
              <a:t>feel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cool</a:t>
            </a:r>
            <a:r>
              <a:rPr lang="uk-UA" sz="4000" b="1" dirty="0">
                <a:solidFill>
                  <a:srgbClr val="FF0000"/>
                </a:solidFill>
              </a:rPr>
              <a:t>,</a:t>
            </a:r>
            <a:r>
              <a:rPr lang="en-US" sz="4000" b="1" dirty="0">
                <a:solidFill>
                  <a:srgbClr val="FF0000"/>
                </a:solidFill>
              </a:rPr>
              <a:t> pleased and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endParaRPr lang="uk-UA" sz="4000" b="1" dirty="0" smtClean="0">
              <a:solidFill>
                <a:srgbClr val="FF0000"/>
              </a:solidFill>
            </a:endParaRPr>
          </a:p>
          <a:p>
            <a:r>
              <a:rPr lang="uk-UA" sz="4000" b="1" dirty="0" smtClean="0">
                <a:solidFill>
                  <a:srgbClr val="FF0000"/>
                </a:solidFill>
              </a:rPr>
              <a:t>I </a:t>
            </a:r>
            <a:r>
              <a:rPr lang="uk-UA" sz="4000" b="1" dirty="0" err="1">
                <a:solidFill>
                  <a:srgbClr val="FF0000"/>
                </a:solidFill>
              </a:rPr>
              <a:t>wan</a:t>
            </a:r>
            <a:r>
              <a:rPr lang="en-US" sz="4000" b="1" dirty="0">
                <a:solidFill>
                  <a:srgbClr val="FF0000"/>
                </a:solidFill>
              </a:rPr>
              <a:t>t </a:t>
            </a:r>
            <a:r>
              <a:rPr lang="uk-UA" sz="4000" b="1" dirty="0" err="1">
                <a:solidFill>
                  <a:srgbClr val="FF0000"/>
                </a:solidFill>
              </a:rPr>
              <a:t>it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go</a:t>
            </a:r>
            <a:r>
              <a:rPr lang="en-US" sz="4000" b="1" dirty="0">
                <a:solidFill>
                  <a:srgbClr val="FF0000"/>
                </a:solidFill>
              </a:rPr>
              <a:t> on</a:t>
            </a:r>
            <a:r>
              <a:rPr lang="uk-UA" sz="4000" b="1" dirty="0">
                <a:solidFill>
                  <a:srgbClr val="FF0000"/>
                </a:solidFill>
              </a:rPr>
              <a:t/>
            </a:r>
            <a:br>
              <a:rPr lang="uk-UA" sz="4000" b="1" dirty="0">
                <a:solidFill>
                  <a:srgbClr val="FF0000"/>
                </a:solidFill>
              </a:rPr>
            </a:br>
            <a:r>
              <a:rPr lang="uk-UA" sz="4000" b="1" dirty="0" err="1">
                <a:solidFill>
                  <a:srgbClr val="FF0000"/>
                </a:solidFill>
              </a:rPr>
              <a:t>Let's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go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way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out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spaced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out</a:t>
            </a:r>
            <a:r>
              <a:rPr lang="uk-UA" sz="4000" b="1" dirty="0">
                <a:solidFill>
                  <a:srgbClr val="FF0000"/>
                </a:solidFill>
              </a:rPr>
              <a:t> </a:t>
            </a:r>
            <a:br>
              <a:rPr lang="uk-UA" sz="4000" b="1" dirty="0">
                <a:solidFill>
                  <a:srgbClr val="FF0000"/>
                </a:solidFill>
              </a:rPr>
            </a:b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losing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all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control</a:t>
            </a:r>
            <a:r>
              <a:rPr lang="uk-UA" sz="4000" b="1" dirty="0">
                <a:solidFill>
                  <a:srgbClr val="FF0000"/>
                </a:solidFill>
              </a:rPr>
              <a:t/>
            </a:r>
            <a:br>
              <a:rPr lang="uk-UA" sz="4000" b="1" dirty="0">
                <a:solidFill>
                  <a:srgbClr val="FF0000"/>
                </a:solidFill>
              </a:rPr>
            </a:br>
            <a:r>
              <a:rPr lang="uk-UA" sz="4000" b="1" dirty="0">
                <a:solidFill>
                  <a:srgbClr val="FF0000"/>
                </a:solidFill>
              </a:rPr>
              <a:t>(</a:t>
            </a:r>
            <a:r>
              <a:rPr lang="uk-UA" sz="4000" b="1" dirty="0" err="1">
                <a:solidFill>
                  <a:srgbClr val="FF0000"/>
                </a:solidFill>
              </a:rPr>
              <a:t>Chi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CHi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Chi</a:t>
            </a:r>
            <a:r>
              <a:rPr lang="uk-UA" sz="4000" b="1" dirty="0">
                <a:solidFill>
                  <a:srgbClr val="FF0000"/>
                </a:solidFill>
              </a:rPr>
              <a:t>)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00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835696" y="1124744"/>
            <a:ext cx="65344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 err="1">
                <a:solidFill>
                  <a:srgbClr val="FF0000"/>
                </a:solidFill>
              </a:rPr>
              <a:t>To</a:t>
            </a:r>
            <a:r>
              <a:rPr lang="en-US" sz="5400" b="1" dirty="0">
                <a:solidFill>
                  <a:srgbClr val="FF0000"/>
                </a:solidFill>
              </a:rPr>
              <a:t>day</a:t>
            </a:r>
            <a:r>
              <a:rPr lang="uk-UA" sz="5400" b="1" dirty="0" err="1">
                <a:solidFill>
                  <a:srgbClr val="FF0000"/>
                </a:solidFill>
              </a:rPr>
              <a:t>'s</a:t>
            </a:r>
            <a:r>
              <a:rPr lang="uk-UA" sz="5400" b="1" dirty="0">
                <a:solidFill>
                  <a:srgbClr val="FF0000"/>
                </a:solidFill>
              </a:rPr>
              <a:t> </a:t>
            </a:r>
            <a:r>
              <a:rPr lang="uk-UA" sz="5400" b="1" dirty="0" err="1">
                <a:solidFill>
                  <a:srgbClr val="FF0000"/>
                </a:solidFill>
              </a:rPr>
              <a:t>the</a:t>
            </a:r>
            <a:r>
              <a:rPr lang="uk-UA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>
                <a:solidFill>
                  <a:srgbClr val="FF0000"/>
                </a:solidFill>
              </a:rPr>
              <a:t>day</a:t>
            </a:r>
            <a:r>
              <a:rPr lang="uk-UA" sz="5400" b="1" dirty="0">
                <a:solidFill>
                  <a:srgbClr val="FF0000"/>
                </a:solidFill>
              </a:rPr>
              <a:t>, </a:t>
            </a:r>
            <a:br>
              <a:rPr lang="uk-UA" sz="5400" b="1" dirty="0">
                <a:solidFill>
                  <a:srgbClr val="FF0000"/>
                </a:solidFill>
              </a:rPr>
            </a:br>
            <a:r>
              <a:rPr lang="uk-UA" sz="5400" b="1" dirty="0" err="1">
                <a:solidFill>
                  <a:srgbClr val="FF0000"/>
                </a:solidFill>
              </a:rPr>
              <a:t>Let's</a:t>
            </a:r>
            <a:r>
              <a:rPr lang="uk-UA" sz="5400" b="1" dirty="0">
                <a:solidFill>
                  <a:srgbClr val="FF0000"/>
                </a:solidFill>
              </a:rPr>
              <a:t> </a:t>
            </a:r>
            <a:r>
              <a:rPr lang="uk-UA" sz="5400" b="1" dirty="0" err="1">
                <a:solidFill>
                  <a:srgbClr val="FF0000"/>
                </a:solidFill>
              </a:rPr>
              <a:t>live</a:t>
            </a:r>
            <a:r>
              <a:rPr lang="uk-UA" sz="5400" b="1" dirty="0">
                <a:solidFill>
                  <a:srgbClr val="FF0000"/>
                </a:solidFill>
              </a:rPr>
              <a:t> </a:t>
            </a:r>
            <a:r>
              <a:rPr lang="uk-UA" sz="5400" b="1" dirty="0" err="1">
                <a:solidFill>
                  <a:srgbClr val="FF0000"/>
                </a:solidFill>
              </a:rPr>
              <a:t>it</a:t>
            </a:r>
            <a:r>
              <a:rPr lang="uk-UA" sz="5400" b="1" dirty="0">
                <a:solidFill>
                  <a:srgbClr val="FF0000"/>
                </a:solidFill>
              </a:rPr>
              <a:t> </a:t>
            </a:r>
            <a:r>
              <a:rPr lang="uk-UA" sz="5400" b="1" dirty="0" err="1">
                <a:solidFill>
                  <a:srgbClr val="FF0000"/>
                </a:solidFill>
              </a:rPr>
              <a:t>up</a:t>
            </a:r>
            <a:r>
              <a:rPr lang="uk-UA" sz="5400" b="1" dirty="0">
                <a:solidFill>
                  <a:srgbClr val="FF0000"/>
                </a:solidFill>
              </a:rPr>
              <a:t/>
            </a:r>
            <a:br>
              <a:rPr lang="uk-UA" sz="5400" b="1" dirty="0">
                <a:solidFill>
                  <a:srgbClr val="FF0000"/>
                </a:solidFill>
              </a:rPr>
            </a:br>
            <a:r>
              <a:rPr lang="uk-UA" sz="5400" b="1" dirty="0">
                <a:solidFill>
                  <a:srgbClr val="FF0000"/>
                </a:solidFill>
              </a:rPr>
              <a:t>I </a:t>
            </a:r>
            <a:r>
              <a:rPr lang="uk-UA" sz="5400" b="1" dirty="0" err="1">
                <a:solidFill>
                  <a:srgbClr val="FF0000"/>
                </a:solidFill>
              </a:rPr>
              <a:t>got</a:t>
            </a:r>
            <a:r>
              <a:rPr lang="uk-UA" sz="5400" b="1" dirty="0">
                <a:solidFill>
                  <a:srgbClr val="FF0000"/>
                </a:solidFill>
              </a:rPr>
              <a:t> </a:t>
            </a:r>
            <a:r>
              <a:rPr lang="uk-UA" sz="5400" b="1" dirty="0" err="1">
                <a:solidFill>
                  <a:srgbClr val="FF0000"/>
                </a:solidFill>
              </a:rPr>
              <a:t>my</a:t>
            </a:r>
            <a:r>
              <a:rPr lang="uk-UA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>
                <a:solidFill>
                  <a:srgbClr val="FF0000"/>
                </a:solidFill>
              </a:rPr>
              <a:t>language</a:t>
            </a:r>
            <a:r>
              <a:rPr lang="uk-UA" sz="5400" b="1" dirty="0">
                <a:solidFill>
                  <a:srgbClr val="FF0000"/>
                </a:solidFill>
              </a:rPr>
              <a:t>, </a:t>
            </a:r>
            <a:br>
              <a:rPr lang="uk-UA" sz="5400" b="1" dirty="0">
                <a:solidFill>
                  <a:srgbClr val="FF0000"/>
                </a:solidFill>
              </a:rPr>
            </a:br>
            <a:r>
              <a:rPr lang="uk-UA" sz="5400" b="1" dirty="0" err="1">
                <a:solidFill>
                  <a:srgbClr val="FF0000"/>
                </a:solidFill>
              </a:rPr>
              <a:t>Let's</a:t>
            </a:r>
            <a:r>
              <a:rPr lang="uk-UA" sz="5400" b="1" dirty="0">
                <a:solidFill>
                  <a:srgbClr val="FF0000"/>
                </a:solidFill>
              </a:rPr>
              <a:t> </a:t>
            </a:r>
            <a:r>
              <a:rPr lang="uk-UA" sz="5400" b="1" dirty="0" err="1">
                <a:solidFill>
                  <a:srgbClr val="FF0000"/>
                </a:solidFill>
              </a:rPr>
              <a:t>spe</a:t>
            </a:r>
            <a:r>
              <a:rPr lang="en-US" sz="5400" b="1" dirty="0" err="1">
                <a:solidFill>
                  <a:srgbClr val="FF0000"/>
                </a:solidFill>
              </a:rPr>
              <a:t>ak</a:t>
            </a:r>
            <a:r>
              <a:rPr lang="uk-UA" sz="5400" b="1" dirty="0">
                <a:solidFill>
                  <a:srgbClr val="FF0000"/>
                </a:solidFill>
              </a:rPr>
              <a:t> </a:t>
            </a:r>
            <a:r>
              <a:rPr lang="uk-UA" sz="5400" b="1" dirty="0" err="1">
                <a:solidFill>
                  <a:srgbClr val="FF0000"/>
                </a:solidFill>
              </a:rPr>
              <a:t>it</a:t>
            </a:r>
            <a:r>
              <a:rPr lang="uk-UA" sz="5400" b="1" dirty="0">
                <a:solidFill>
                  <a:srgbClr val="FF0000"/>
                </a:solidFill>
              </a:rPr>
              <a:t> </a:t>
            </a:r>
            <a:r>
              <a:rPr lang="uk-UA" sz="5400" b="1" dirty="0" err="1">
                <a:solidFill>
                  <a:srgbClr val="FF0000"/>
                </a:solidFill>
              </a:rPr>
              <a:t>up</a:t>
            </a:r>
            <a:r>
              <a:rPr lang="uk-UA" sz="5400" b="1" dirty="0">
                <a:solidFill>
                  <a:srgbClr val="FF0000"/>
                </a:solidFill>
              </a:rPr>
              <a:t/>
            </a:r>
            <a:br>
              <a:rPr lang="uk-UA" sz="5400" b="1" dirty="0">
                <a:solidFill>
                  <a:srgbClr val="FF0000"/>
                </a:solidFill>
              </a:rPr>
            </a:b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69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051720" y="1556792"/>
            <a:ext cx="53823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err="1">
                <a:solidFill>
                  <a:srgbClr val="FF0000"/>
                </a:solidFill>
              </a:rPr>
              <a:t>Go</a:t>
            </a:r>
            <a:r>
              <a:rPr lang="uk-UA" sz="4800" b="1" dirty="0">
                <a:solidFill>
                  <a:srgbClr val="FF0000"/>
                </a:solidFill>
              </a:rPr>
              <a:t> </a:t>
            </a:r>
            <a:r>
              <a:rPr lang="uk-UA" sz="4800" b="1" dirty="0" err="1">
                <a:solidFill>
                  <a:srgbClr val="FF0000"/>
                </a:solidFill>
              </a:rPr>
              <a:t>out</a:t>
            </a:r>
            <a:r>
              <a:rPr lang="uk-UA" sz="4800" b="1" dirty="0">
                <a:solidFill>
                  <a:srgbClr val="FF0000"/>
                </a:solidFill>
              </a:rPr>
              <a:t> </a:t>
            </a:r>
            <a:r>
              <a:rPr lang="uk-UA" sz="4800" b="1" dirty="0" err="1">
                <a:solidFill>
                  <a:srgbClr val="FF0000"/>
                </a:solidFill>
              </a:rPr>
              <a:t>and</a:t>
            </a:r>
            <a:r>
              <a:rPr lang="uk-UA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</a:rPr>
              <a:t>use</a:t>
            </a:r>
            <a:r>
              <a:rPr lang="uk-UA" sz="4800" b="1" dirty="0">
                <a:solidFill>
                  <a:srgbClr val="FF0000"/>
                </a:solidFill>
              </a:rPr>
              <a:t> </a:t>
            </a:r>
            <a:r>
              <a:rPr lang="uk-UA" sz="4800" b="1" dirty="0" err="1">
                <a:solidFill>
                  <a:srgbClr val="FF0000"/>
                </a:solidFill>
              </a:rPr>
              <a:t>it</a:t>
            </a:r>
            <a:r>
              <a:rPr lang="uk-UA" sz="4800" b="1" dirty="0">
                <a:solidFill>
                  <a:srgbClr val="FF0000"/>
                </a:solidFill>
              </a:rPr>
              <a:t> </a:t>
            </a:r>
            <a:br>
              <a:rPr lang="uk-UA" sz="4800" b="1" dirty="0">
                <a:solidFill>
                  <a:srgbClr val="FF000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Don`t put it off</a:t>
            </a:r>
            <a:r>
              <a:rPr lang="uk-UA" sz="4800" b="1" dirty="0">
                <a:solidFill>
                  <a:srgbClr val="FF0000"/>
                </a:solidFill>
              </a:rPr>
              <a:t/>
            </a:r>
            <a:br>
              <a:rPr lang="uk-UA" sz="4800" b="1" dirty="0">
                <a:solidFill>
                  <a:srgbClr val="FF000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Be active, friendly</a:t>
            </a:r>
            <a:r>
              <a:rPr lang="uk-UA" sz="4800" b="1" dirty="0">
                <a:solidFill>
                  <a:srgbClr val="FF0000"/>
                </a:solidFill>
              </a:rPr>
              <a:t>, </a:t>
            </a:r>
            <a:br>
              <a:rPr lang="uk-UA" sz="4800" b="1" dirty="0">
                <a:solidFill>
                  <a:srgbClr val="FF0000"/>
                </a:solidFill>
              </a:rPr>
            </a:br>
            <a:r>
              <a:rPr lang="uk-UA" sz="4800" b="1" dirty="0" err="1">
                <a:solidFill>
                  <a:srgbClr val="FF0000"/>
                </a:solidFill>
              </a:rPr>
              <a:t>Let's</a:t>
            </a:r>
            <a:r>
              <a:rPr lang="uk-UA" sz="4800" b="1" dirty="0">
                <a:solidFill>
                  <a:srgbClr val="FF0000"/>
                </a:solidFill>
              </a:rPr>
              <a:t> </a:t>
            </a:r>
            <a:r>
              <a:rPr lang="uk-UA" sz="4800" b="1" dirty="0" err="1">
                <a:solidFill>
                  <a:srgbClr val="FF0000"/>
                </a:solidFill>
              </a:rPr>
              <a:t>get</a:t>
            </a:r>
            <a:r>
              <a:rPr lang="uk-UA" sz="4800" b="1" dirty="0">
                <a:solidFill>
                  <a:srgbClr val="FF0000"/>
                </a:solidFill>
              </a:rPr>
              <a:t>, </a:t>
            </a:r>
            <a:r>
              <a:rPr lang="uk-UA" sz="4800" b="1" dirty="0" err="1">
                <a:solidFill>
                  <a:srgbClr val="FF0000"/>
                </a:solidFill>
              </a:rPr>
              <a:t>get</a:t>
            </a:r>
            <a:r>
              <a:rPr lang="uk-UA" sz="4800" b="1" dirty="0">
                <a:solidFill>
                  <a:srgbClr val="FF0000"/>
                </a:solidFill>
              </a:rPr>
              <a:t> </a:t>
            </a:r>
            <a:r>
              <a:rPr lang="uk-UA" sz="4800" b="1" dirty="0" err="1">
                <a:solidFill>
                  <a:srgbClr val="FF0000"/>
                </a:solidFill>
              </a:rPr>
              <a:t>off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36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691680" y="1412776"/>
            <a:ext cx="6462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English </a:t>
            </a:r>
            <a:r>
              <a:rPr lang="en-US" sz="4800" b="1" dirty="0">
                <a:solidFill>
                  <a:srgbClr val="FF0000"/>
                </a:solidFill>
              </a:rPr>
              <a:t>is great!</a:t>
            </a:r>
            <a:endParaRPr lang="ru-RU" sz="4800" b="1" dirty="0">
              <a:solidFill>
                <a:srgbClr val="FF0000"/>
              </a:solidFill>
            </a:endParaRPr>
          </a:p>
          <a:p>
            <a:r>
              <a:rPr lang="en-US" sz="4800" b="1" dirty="0">
                <a:solidFill>
                  <a:srgbClr val="FF0000"/>
                </a:solidFill>
              </a:rPr>
              <a:t>Italian`s cool!</a:t>
            </a:r>
            <a:endParaRPr lang="ru-RU" sz="4800" b="1" dirty="0">
              <a:solidFill>
                <a:srgbClr val="FF0000"/>
              </a:solidFill>
            </a:endParaRPr>
          </a:p>
          <a:p>
            <a:r>
              <a:rPr lang="en-US" sz="4800" b="1" dirty="0">
                <a:solidFill>
                  <a:srgbClr val="FF0000"/>
                </a:solidFill>
              </a:rPr>
              <a:t>French is fantastic!</a:t>
            </a:r>
            <a:endParaRPr lang="ru-RU" sz="4800" b="1" dirty="0">
              <a:solidFill>
                <a:srgbClr val="FF0000"/>
              </a:solidFill>
            </a:endParaRPr>
          </a:p>
          <a:p>
            <a:r>
              <a:rPr lang="en-US" sz="4800" b="1" dirty="0">
                <a:solidFill>
                  <a:srgbClr val="FF0000"/>
                </a:solidFill>
              </a:rPr>
              <a:t>German`s not fool!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6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763688" y="1772816"/>
            <a:ext cx="59119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Spanish is super!</a:t>
            </a:r>
            <a:endParaRPr lang="ru-RU" sz="5400" b="1" dirty="0">
              <a:solidFill>
                <a:srgbClr val="FF0000"/>
              </a:solidFill>
            </a:endParaRPr>
          </a:p>
          <a:p>
            <a:r>
              <a:rPr lang="en-US" sz="5400" b="1" dirty="0">
                <a:solidFill>
                  <a:srgbClr val="FF0000"/>
                </a:solidFill>
              </a:rPr>
              <a:t>Russian is fine!</a:t>
            </a:r>
            <a:endParaRPr lang="ru-RU" sz="5400" b="1" dirty="0">
              <a:solidFill>
                <a:srgbClr val="FF0000"/>
              </a:solidFill>
            </a:endParaRPr>
          </a:p>
          <a:p>
            <a:r>
              <a:rPr lang="en-US" sz="5400" b="1" dirty="0">
                <a:solidFill>
                  <a:srgbClr val="FF0000"/>
                </a:solidFill>
              </a:rPr>
              <a:t>Ukrainian`s native! </a:t>
            </a:r>
            <a:endParaRPr lang="ru-RU" sz="5400" b="1" dirty="0">
              <a:solidFill>
                <a:srgbClr val="FF0000"/>
              </a:solidFill>
            </a:endParaRPr>
          </a:p>
          <a:p>
            <a:r>
              <a:rPr lang="en-US" sz="5400" b="1" dirty="0">
                <a:solidFill>
                  <a:srgbClr val="FF0000"/>
                </a:solidFill>
              </a:rPr>
              <a:t>Let`s all unite!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5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pic>
        <p:nvPicPr>
          <p:cNvPr id="4" name="Рисунок 3" descr="mobile-commerce-europe-language-issu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27" y="620688"/>
            <a:ext cx="7774588" cy="5383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3295626"/>
            <a:ext cx="417646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ctually you can’t live 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without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07" y="0"/>
            <a:ext cx="9125593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683684" y="1412776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I </a:t>
            </a:r>
            <a:r>
              <a:rPr lang="uk-UA" sz="4000" b="1" dirty="0" err="1">
                <a:solidFill>
                  <a:srgbClr val="FF0000"/>
                </a:solidFill>
              </a:rPr>
              <a:t>gotta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feeling</a:t>
            </a:r>
            <a:r>
              <a:rPr lang="uk-UA" sz="4000" b="1" dirty="0">
                <a:solidFill>
                  <a:srgbClr val="FF0000"/>
                </a:solidFill>
              </a:rPr>
              <a:t>... </a:t>
            </a:r>
            <a:br>
              <a:rPr lang="uk-UA" sz="4000" b="1" dirty="0">
                <a:solidFill>
                  <a:srgbClr val="FF0000"/>
                </a:solidFill>
              </a:rPr>
            </a:br>
            <a:r>
              <a:rPr lang="uk-UA" sz="4000" b="1" dirty="0" err="1">
                <a:solidFill>
                  <a:srgbClr val="FF0000"/>
                </a:solidFill>
              </a:rPr>
              <a:t>That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today</a:t>
            </a:r>
            <a:r>
              <a:rPr lang="uk-UA" sz="4000" b="1" dirty="0" err="1">
                <a:solidFill>
                  <a:srgbClr val="FF0000"/>
                </a:solidFill>
              </a:rPr>
              <a:t>'s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gonna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be</a:t>
            </a:r>
            <a:r>
              <a:rPr lang="uk-UA" sz="4000" b="1" dirty="0">
                <a:solidFill>
                  <a:srgbClr val="FF0000"/>
                </a:solidFill>
              </a:rPr>
              <a:t> a </a:t>
            </a:r>
            <a:r>
              <a:rPr lang="uk-UA" sz="4000" b="1" dirty="0" err="1">
                <a:solidFill>
                  <a:srgbClr val="FF0000"/>
                </a:solidFill>
              </a:rPr>
              <a:t>good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day</a:t>
            </a:r>
            <a:endParaRPr lang="ru-RU" sz="4000" b="1" dirty="0">
              <a:solidFill>
                <a:srgbClr val="FF0000"/>
              </a:solidFill>
            </a:endParaRPr>
          </a:p>
          <a:p>
            <a:r>
              <a:rPr lang="uk-UA" sz="4000" b="1" dirty="0" err="1">
                <a:solidFill>
                  <a:srgbClr val="FF0000"/>
                </a:solidFill>
              </a:rPr>
              <a:t>That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today</a:t>
            </a:r>
            <a:r>
              <a:rPr lang="uk-UA" sz="4000" b="1" dirty="0" err="1">
                <a:solidFill>
                  <a:srgbClr val="FF0000"/>
                </a:solidFill>
              </a:rPr>
              <a:t>'s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gonna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be</a:t>
            </a:r>
            <a:r>
              <a:rPr lang="uk-UA" sz="4000" b="1" dirty="0">
                <a:solidFill>
                  <a:srgbClr val="FF0000"/>
                </a:solidFill>
              </a:rPr>
              <a:t> a </a:t>
            </a:r>
            <a:r>
              <a:rPr lang="uk-UA" sz="4000" b="1" dirty="0" err="1">
                <a:solidFill>
                  <a:srgbClr val="FF0000"/>
                </a:solidFill>
              </a:rPr>
              <a:t>good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day</a:t>
            </a:r>
            <a:endParaRPr lang="ru-RU" sz="4000" b="1" dirty="0">
              <a:solidFill>
                <a:srgbClr val="FF0000"/>
              </a:solidFill>
            </a:endParaRPr>
          </a:p>
          <a:p>
            <a:r>
              <a:rPr lang="uk-UA" sz="4000" b="1" dirty="0" err="1">
                <a:solidFill>
                  <a:srgbClr val="FF0000"/>
                </a:solidFill>
              </a:rPr>
              <a:t>That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today</a:t>
            </a:r>
            <a:r>
              <a:rPr lang="uk-UA" sz="4000" b="1" dirty="0" err="1">
                <a:solidFill>
                  <a:srgbClr val="FF0000"/>
                </a:solidFill>
              </a:rPr>
              <a:t>'s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gonna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be</a:t>
            </a:r>
            <a:r>
              <a:rPr lang="uk-UA" sz="4000" b="1" dirty="0">
                <a:solidFill>
                  <a:srgbClr val="FF0000"/>
                </a:solidFill>
              </a:rPr>
              <a:t> a </a:t>
            </a:r>
            <a:r>
              <a:rPr lang="uk-UA" sz="4000" b="1" dirty="0" err="1">
                <a:solidFill>
                  <a:srgbClr val="FF0000"/>
                </a:solidFill>
              </a:rPr>
              <a:t>good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day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07" y="0"/>
            <a:ext cx="9125593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683684" y="1412776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A </a:t>
            </a:r>
            <a:r>
              <a:rPr lang="uk-UA" sz="4000" b="1" dirty="0" err="1">
                <a:solidFill>
                  <a:srgbClr val="FF0000"/>
                </a:solidFill>
              </a:rPr>
              <a:t>feeling</a:t>
            </a:r>
            <a:r>
              <a:rPr lang="uk-UA" sz="4000" b="1" dirty="0">
                <a:solidFill>
                  <a:srgbClr val="FF0000"/>
                </a:solidFill>
              </a:rPr>
              <a:t>... </a:t>
            </a:r>
            <a:r>
              <a:rPr lang="uk-UA" sz="4000" b="1" dirty="0" err="1">
                <a:solidFill>
                  <a:srgbClr val="FF0000"/>
                </a:solidFill>
              </a:rPr>
              <a:t>Woohoo</a:t>
            </a:r>
            <a:r>
              <a:rPr lang="uk-UA" sz="4000" b="1" dirty="0">
                <a:solidFill>
                  <a:srgbClr val="FF0000"/>
                </a:solidFill>
              </a:rPr>
              <a:t/>
            </a:r>
            <a:br>
              <a:rPr lang="uk-UA" sz="4000" b="1" dirty="0">
                <a:solidFill>
                  <a:srgbClr val="FF0000"/>
                </a:solidFill>
              </a:rPr>
            </a:br>
            <a:r>
              <a:rPr lang="uk-UA" sz="4000" b="1" dirty="0" err="1">
                <a:solidFill>
                  <a:srgbClr val="FF0000"/>
                </a:solidFill>
              </a:rPr>
              <a:t>That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today</a:t>
            </a:r>
            <a:r>
              <a:rPr lang="uk-UA" sz="4000" b="1" dirty="0" err="1">
                <a:solidFill>
                  <a:srgbClr val="FF0000"/>
                </a:solidFill>
              </a:rPr>
              <a:t>'s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gonna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be</a:t>
            </a:r>
            <a:r>
              <a:rPr lang="uk-UA" sz="4000" b="1" dirty="0">
                <a:solidFill>
                  <a:srgbClr val="FF0000"/>
                </a:solidFill>
              </a:rPr>
              <a:t> a </a:t>
            </a:r>
            <a:r>
              <a:rPr lang="uk-UA" sz="4000" b="1" dirty="0" err="1">
                <a:solidFill>
                  <a:srgbClr val="FF0000"/>
                </a:solidFill>
              </a:rPr>
              <a:t>good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day</a:t>
            </a:r>
            <a:endParaRPr lang="ru-RU" sz="4000" b="1" dirty="0">
              <a:solidFill>
                <a:srgbClr val="FF0000"/>
              </a:solidFill>
            </a:endParaRPr>
          </a:p>
          <a:p>
            <a:r>
              <a:rPr lang="uk-UA" sz="4000" b="1" dirty="0" err="1">
                <a:solidFill>
                  <a:srgbClr val="FF0000"/>
                </a:solidFill>
              </a:rPr>
              <a:t>That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today</a:t>
            </a:r>
            <a:r>
              <a:rPr lang="uk-UA" sz="4000" b="1" dirty="0" err="1">
                <a:solidFill>
                  <a:srgbClr val="FF0000"/>
                </a:solidFill>
              </a:rPr>
              <a:t>'s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gonna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be</a:t>
            </a:r>
            <a:r>
              <a:rPr lang="uk-UA" sz="4000" b="1" dirty="0">
                <a:solidFill>
                  <a:srgbClr val="FF0000"/>
                </a:solidFill>
              </a:rPr>
              <a:t> a </a:t>
            </a:r>
            <a:r>
              <a:rPr lang="uk-UA" sz="4000" b="1" dirty="0" err="1">
                <a:solidFill>
                  <a:srgbClr val="FF0000"/>
                </a:solidFill>
              </a:rPr>
              <a:t>good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day</a:t>
            </a:r>
            <a:endParaRPr lang="ru-RU" sz="4000" b="1" dirty="0">
              <a:solidFill>
                <a:srgbClr val="FF0000"/>
              </a:solidFill>
            </a:endParaRPr>
          </a:p>
          <a:p>
            <a:r>
              <a:rPr lang="uk-UA" sz="4000" b="1" dirty="0" err="1">
                <a:solidFill>
                  <a:srgbClr val="FF0000"/>
                </a:solidFill>
              </a:rPr>
              <a:t>That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today</a:t>
            </a:r>
            <a:r>
              <a:rPr lang="uk-UA" sz="4000" b="1" dirty="0" err="1">
                <a:solidFill>
                  <a:srgbClr val="FF0000"/>
                </a:solidFill>
              </a:rPr>
              <a:t>'s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gonna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err="1">
                <a:solidFill>
                  <a:srgbClr val="FF0000"/>
                </a:solidFill>
              </a:rPr>
              <a:t>be</a:t>
            </a:r>
            <a:r>
              <a:rPr lang="uk-UA" sz="4000" b="1" dirty="0">
                <a:solidFill>
                  <a:srgbClr val="FF0000"/>
                </a:solidFill>
              </a:rPr>
              <a:t> a </a:t>
            </a:r>
            <a:r>
              <a:rPr lang="uk-UA" sz="4000" b="1" dirty="0" err="1">
                <a:solidFill>
                  <a:srgbClr val="FF0000"/>
                </a:solidFill>
              </a:rPr>
              <a:t>good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day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6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979712" y="1340768"/>
            <a:ext cx="57606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err="1">
                <a:solidFill>
                  <a:srgbClr val="FF0000"/>
                </a:solidFill>
              </a:rPr>
              <a:t>To</a:t>
            </a:r>
            <a:r>
              <a:rPr lang="en-US" sz="4800" b="1" dirty="0">
                <a:solidFill>
                  <a:srgbClr val="FF0000"/>
                </a:solidFill>
              </a:rPr>
              <a:t>day</a:t>
            </a:r>
            <a:r>
              <a:rPr lang="uk-UA" sz="4800" b="1" dirty="0" err="1">
                <a:solidFill>
                  <a:srgbClr val="FF0000"/>
                </a:solidFill>
              </a:rPr>
              <a:t>'s</a:t>
            </a:r>
            <a:r>
              <a:rPr lang="uk-UA" sz="4800" b="1" dirty="0">
                <a:solidFill>
                  <a:srgbClr val="FF0000"/>
                </a:solidFill>
              </a:rPr>
              <a:t> </a:t>
            </a:r>
            <a:r>
              <a:rPr lang="uk-UA" sz="4800" b="1" dirty="0" err="1">
                <a:solidFill>
                  <a:srgbClr val="FF0000"/>
                </a:solidFill>
              </a:rPr>
              <a:t>the</a:t>
            </a:r>
            <a:r>
              <a:rPr lang="uk-UA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</a:rPr>
              <a:t>day</a:t>
            </a:r>
            <a:r>
              <a:rPr lang="uk-UA" sz="4800" b="1" dirty="0">
                <a:solidFill>
                  <a:srgbClr val="FF0000"/>
                </a:solidFill>
              </a:rPr>
              <a:t>, </a:t>
            </a:r>
            <a:br>
              <a:rPr lang="uk-UA" sz="4800" b="1" dirty="0">
                <a:solidFill>
                  <a:srgbClr val="FF0000"/>
                </a:solidFill>
              </a:rPr>
            </a:br>
            <a:r>
              <a:rPr lang="uk-UA" sz="4800" b="1" dirty="0" err="1">
                <a:solidFill>
                  <a:srgbClr val="FF0000"/>
                </a:solidFill>
              </a:rPr>
              <a:t>Let's</a:t>
            </a:r>
            <a:r>
              <a:rPr lang="uk-UA" sz="4800" b="1" dirty="0">
                <a:solidFill>
                  <a:srgbClr val="FF0000"/>
                </a:solidFill>
              </a:rPr>
              <a:t> </a:t>
            </a:r>
            <a:r>
              <a:rPr lang="uk-UA" sz="4800" b="1" dirty="0" err="1">
                <a:solidFill>
                  <a:srgbClr val="FF0000"/>
                </a:solidFill>
              </a:rPr>
              <a:t>live</a:t>
            </a:r>
            <a:r>
              <a:rPr lang="uk-UA" sz="4800" b="1" dirty="0">
                <a:solidFill>
                  <a:srgbClr val="FF0000"/>
                </a:solidFill>
              </a:rPr>
              <a:t> </a:t>
            </a:r>
            <a:r>
              <a:rPr lang="uk-UA" sz="4800" b="1" dirty="0" err="1">
                <a:solidFill>
                  <a:srgbClr val="FF0000"/>
                </a:solidFill>
              </a:rPr>
              <a:t>it</a:t>
            </a:r>
            <a:r>
              <a:rPr lang="uk-UA" sz="4800" b="1" dirty="0">
                <a:solidFill>
                  <a:srgbClr val="FF0000"/>
                </a:solidFill>
              </a:rPr>
              <a:t> </a:t>
            </a:r>
            <a:r>
              <a:rPr lang="uk-UA" sz="4800" b="1" dirty="0" err="1">
                <a:solidFill>
                  <a:srgbClr val="FF0000"/>
                </a:solidFill>
              </a:rPr>
              <a:t>up</a:t>
            </a:r>
            <a:r>
              <a:rPr lang="uk-UA" sz="4800" b="1" dirty="0">
                <a:solidFill>
                  <a:srgbClr val="FF0000"/>
                </a:solidFill>
              </a:rPr>
              <a:t/>
            </a:r>
            <a:br>
              <a:rPr lang="uk-UA" sz="4800" b="1" dirty="0">
                <a:solidFill>
                  <a:srgbClr val="FF0000"/>
                </a:solidFill>
              </a:rPr>
            </a:br>
            <a:r>
              <a:rPr lang="uk-UA" sz="4800" b="1" dirty="0">
                <a:solidFill>
                  <a:srgbClr val="FF0000"/>
                </a:solidFill>
              </a:rPr>
              <a:t>I </a:t>
            </a:r>
            <a:r>
              <a:rPr lang="uk-UA" sz="4800" b="1" dirty="0" err="1">
                <a:solidFill>
                  <a:srgbClr val="FF0000"/>
                </a:solidFill>
              </a:rPr>
              <a:t>got</a:t>
            </a:r>
            <a:r>
              <a:rPr lang="uk-UA" sz="4800" b="1" dirty="0">
                <a:solidFill>
                  <a:srgbClr val="FF0000"/>
                </a:solidFill>
              </a:rPr>
              <a:t> </a:t>
            </a:r>
            <a:r>
              <a:rPr lang="uk-UA" sz="4800" b="1" dirty="0" err="1">
                <a:solidFill>
                  <a:srgbClr val="FF0000"/>
                </a:solidFill>
              </a:rPr>
              <a:t>my</a:t>
            </a:r>
            <a:r>
              <a:rPr lang="uk-UA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</a:rPr>
              <a:t>language</a:t>
            </a:r>
            <a:r>
              <a:rPr lang="uk-UA" sz="4800" b="1" dirty="0">
                <a:solidFill>
                  <a:srgbClr val="FF0000"/>
                </a:solidFill>
              </a:rPr>
              <a:t>, </a:t>
            </a:r>
            <a:br>
              <a:rPr lang="uk-UA" sz="4800" b="1" dirty="0">
                <a:solidFill>
                  <a:srgbClr val="FF0000"/>
                </a:solidFill>
              </a:rPr>
            </a:br>
            <a:r>
              <a:rPr lang="uk-UA" sz="4800" b="1" dirty="0" err="1">
                <a:solidFill>
                  <a:srgbClr val="FF0000"/>
                </a:solidFill>
              </a:rPr>
              <a:t>Let's</a:t>
            </a:r>
            <a:r>
              <a:rPr lang="uk-UA" sz="4800" b="1" dirty="0">
                <a:solidFill>
                  <a:srgbClr val="FF0000"/>
                </a:solidFill>
              </a:rPr>
              <a:t> </a:t>
            </a:r>
            <a:r>
              <a:rPr lang="uk-UA" sz="4800" b="1" dirty="0" err="1">
                <a:solidFill>
                  <a:srgbClr val="FF0000"/>
                </a:solidFill>
              </a:rPr>
              <a:t>spe</a:t>
            </a:r>
            <a:r>
              <a:rPr lang="en-US" sz="4800" b="1" dirty="0" err="1">
                <a:solidFill>
                  <a:srgbClr val="FF0000"/>
                </a:solidFill>
              </a:rPr>
              <a:t>ak</a:t>
            </a:r>
            <a:r>
              <a:rPr lang="uk-UA" sz="4800" b="1" dirty="0">
                <a:solidFill>
                  <a:srgbClr val="FF0000"/>
                </a:solidFill>
              </a:rPr>
              <a:t> </a:t>
            </a:r>
            <a:r>
              <a:rPr lang="uk-UA" sz="4800" b="1" dirty="0" err="1">
                <a:solidFill>
                  <a:srgbClr val="FF0000"/>
                </a:solidFill>
              </a:rPr>
              <a:t>it</a:t>
            </a:r>
            <a:r>
              <a:rPr lang="uk-UA" sz="4800" b="1" dirty="0">
                <a:solidFill>
                  <a:srgbClr val="FF0000"/>
                </a:solidFill>
              </a:rPr>
              <a:t> </a:t>
            </a:r>
            <a:r>
              <a:rPr lang="uk-UA" sz="4800" b="1" dirty="0" err="1">
                <a:solidFill>
                  <a:srgbClr val="FF0000"/>
                </a:solidFill>
              </a:rPr>
              <a:t>up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61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835696" y="1628800"/>
            <a:ext cx="5814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err="1">
                <a:solidFill>
                  <a:srgbClr val="FF0000"/>
                </a:solidFill>
              </a:rPr>
              <a:t>Go</a:t>
            </a:r>
            <a:r>
              <a:rPr lang="uk-UA" sz="4800" b="1" dirty="0">
                <a:solidFill>
                  <a:srgbClr val="FF0000"/>
                </a:solidFill>
              </a:rPr>
              <a:t> </a:t>
            </a:r>
            <a:r>
              <a:rPr lang="uk-UA" sz="4800" b="1" dirty="0" err="1">
                <a:solidFill>
                  <a:srgbClr val="FF0000"/>
                </a:solidFill>
              </a:rPr>
              <a:t>out</a:t>
            </a:r>
            <a:r>
              <a:rPr lang="uk-UA" sz="4800" b="1" dirty="0">
                <a:solidFill>
                  <a:srgbClr val="FF0000"/>
                </a:solidFill>
              </a:rPr>
              <a:t> </a:t>
            </a:r>
            <a:r>
              <a:rPr lang="uk-UA" sz="4800" b="1" dirty="0" err="1">
                <a:solidFill>
                  <a:srgbClr val="FF0000"/>
                </a:solidFill>
              </a:rPr>
              <a:t>and</a:t>
            </a:r>
            <a:r>
              <a:rPr lang="uk-UA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</a:rPr>
              <a:t>use</a:t>
            </a:r>
            <a:r>
              <a:rPr lang="uk-UA" sz="4800" b="1" dirty="0">
                <a:solidFill>
                  <a:srgbClr val="FF0000"/>
                </a:solidFill>
              </a:rPr>
              <a:t> </a:t>
            </a:r>
            <a:r>
              <a:rPr lang="uk-UA" sz="4800" b="1" dirty="0" err="1">
                <a:solidFill>
                  <a:srgbClr val="FF0000"/>
                </a:solidFill>
              </a:rPr>
              <a:t>it</a:t>
            </a:r>
            <a:r>
              <a:rPr lang="uk-UA" sz="4800" b="1" dirty="0">
                <a:solidFill>
                  <a:srgbClr val="FF0000"/>
                </a:solidFill>
              </a:rPr>
              <a:t> </a:t>
            </a:r>
            <a:br>
              <a:rPr lang="uk-UA" sz="4800" b="1" dirty="0">
                <a:solidFill>
                  <a:srgbClr val="FF000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Don`t put it off</a:t>
            </a:r>
            <a:r>
              <a:rPr lang="uk-UA" sz="4800" b="1" dirty="0">
                <a:solidFill>
                  <a:srgbClr val="FF0000"/>
                </a:solidFill>
              </a:rPr>
              <a:t/>
            </a:r>
            <a:br>
              <a:rPr lang="uk-UA" sz="4800" b="1" dirty="0">
                <a:solidFill>
                  <a:srgbClr val="FF000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Be active, friendly</a:t>
            </a:r>
            <a:r>
              <a:rPr lang="uk-UA" sz="4800" b="1" dirty="0">
                <a:solidFill>
                  <a:srgbClr val="FF0000"/>
                </a:solidFill>
              </a:rPr>
              <a:t>,</a:t>
            </a:r>
            <a:endParaRPr lang="ru-RU" sz="4800" b="1" dirty="0">
              <a:solidFill>
                <a:srgbClr val="FF0000"/>
              </a:solidFill>
            </a:endParaRPr>
          </a:p>
          <a:p>
            <a:r>
              <a:rPr lang="uk-UA" sz="4800" b="1" dirty="0" err="1">
                <a:solidFill>
                  <a:srgbClr val="FF0000"/>
                </a:solidFill>
              </a:rPr>
              <a:t>Let's</a:t>
            </a:r>
            <a:r>
              <a:rPr lang="uk-UA" sz="4800" b="1" dirty="0">
                <a:solidFill>
                  <a:srgbClr val="FF0000"/>
                </a:solidFill>
              </a:rPr>
              <a:t> </a:t>
            </a:r>
            <a:r>
              <a:rPr lang="uk-UA" sz="4800" b="1" dirty="0" err="1">
                <a:solidFill>
                  <a:srgbClr val="FF0000"/>
                </a:solidFill>
              </a:rPr>
              <a:t>get</a:t>
            </a:r>
            <a:r>
              <a:rPr lang="uk-UA" sz="4800" b="1" dirty="0">
                <a:solidFill>
                  <a:srgbClr val="FF0000"/>
                </a:solidFill>
              </a:rPr>
              <a:t>, </a:t>
            </a:r>
            <a:r>
              <a:rPr lang="uk-UA" sz="4800" b="1" dirty="0" err="1">
                <a:solidFill>
                  <a:srgbClr val="FF0000"/>
                </a:solidFill>
              </a:rPr>
              <a:t>get</a:t>
            </a:r>
            <a:r>
              <a:rPr lang="uk-UA" sz="4800" b="1" dirty="0">
                <a:solidFill>
                  <a:srgbClr val="FF0000"/>
                </a:solidFill>
              </a:rPr>
              <a:t> </a:t>
            </a:r>
            <a:r>
              <a:rPr lang="uk-UA" sz="4800" b="1" dirty="0" err="1">
                <a:solidFill>
                  <a:srgbClr val="FF0000"/>
                </a:solidFill>
              </a:rPr>
              <a:t>off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3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07" y="0"/>
            <a:ext cx="9125593" cy="6858000"/>
          </a:xfrm>
        </p:spPr>
      </p:pic>
      <p:pic>
        <p:nvPicPr>
          <p:cNvPr id="5" name="Рисунок 4" descr="European_languages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416967"/>
            <a:ext cx="6957416" cy="474833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2060458"/>
              </p:ext>
            </p:extLst>
          </p:nvPr>
        </p:nvGraphicFramePr>
        <p:xfrm>
          <a:off x="1043608" y="692696"/>
          <a:ext cx="6950342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0342"/>
              </a:tblGrid>
              <a:tr h="107514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C00000"/>
                          </a:solidFill>
                        </a:rPr>
                        <a:t>LANGUAGES</a:t>
                      </a:r>
                      <a:r>
                        <a:rPr lang="en-US" sz="4400" baseline="0" dirty="0" smtClean="0">
                          <a:solidFill>
                            <a:srgbClr val="C00000"/>
                          </a:solidFill>
                        </a:rPr>
                        <a:t> UNITE US IN DIVERSITY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5926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7940" y="561746"/>
            <a:ext cx="5175366" cy="4595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5181725"/>
            <a:ext cx="8424936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4500" cmpd="dbl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et you 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through 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life 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successfully</a:t>
            </a:r>
            <a:endParaRPr lang="ru-RU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19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rhtj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5593" cy="6858000"/>
          </a:xfrm>
        </p:spPr>
      </p:pic>
      <p:pic>
        <p:nvPicPr>
          <p:cNvPr id="4" name="Рисунок 3" descr="EDL_Log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857232"/>
            <a:ext cx="7711979" cy="4805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4643446"/>
            <a:ext cx="7715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very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day you speak </a:t>
            </a:r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hear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346</Words>
  <Application>Microsoft Office PowerPoint</Application>
  <PresentationFormat>Экран (4:3)</PresentationFormat>
  <Paragraphs>112</Paragraphs>
  <Slides>74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7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english</cp:lastModifiedBy>
  <cp:revision>62</cp:revision>
  <dcterms:created xsi:type="dcterms:W3CDTF">2013-09-15T07:03:10Z</dcterms:created>
  <dcterms:modified xsi:type="dcterms:W3CDTF">2013-09-27T10:37:17Z</dcterms:modified>
</cp:coreProperties>
</file>