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69804-47BF-4BC1-A333-3D84FD5F2FC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D0E91-AF71-4796-9C92-2B48D04F2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12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DCCFA-017F-44F1-BE53-0BE1539BAB4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2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1600200"/>
            <a:ext cx="9144001" cy="17801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" y="2132856"/>
            <a:ext cx="9131262" cy="2416644"/>
          </a:xfrm>
        </p:spPr>
        <p:txBody>
          <a:bodyPr>
            <a:normAutofit/>
          </a:bodyPr>
          <a:lstStyle/>
          <a:p>
            <a:r>
              <a:rPr lang="en-US" sz="2800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Welcome to Our Parade of European Languages</a:t>
            </a:r>
            <a:br>
              <a:rPr lang="en-US" sz="2800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</a:br>
            <a:r>
              <a:rPr lang="en-US" sz="2800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on September 26, at 2.20 p.m. at the Assembly Hall</a:t>
            </a:r>
            <a:endParaRPr lang="ru-RU" sz="2800" i="1" dirty="0">
              <a:solidFill>
                <a:srgbClr val="002060"/>
              </a:solidFill>
              <a:cs typeface="Andalus" pitchFamily="18" charset="-78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37" y="32793"/>
            <a:ext cx="9144000" cy="21328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37" y="3068960"/>
            <a:ext cx="9144000" cy="37890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0398" y="5690419"/>
            <a:ext cx="8293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9508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Экран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 3</dc:creator>
  <cp:lastModifiedBy>School 3</cp:lastModifiedBy>
  <cp:revision>1</cp:revision>
  <dcterms:created xsi:type="dcterms:W3CDTF">2006-08-16T00:00:00Z</dcterms:created>
  <dcterms:modified xsi:type="dcterms:W3CDTF">2016-12-06T07:00:22Z</dcterms:modified>
</cp:coreProperties>
</file>