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369804-47BF-4BC1-A333-3D84FD5F2FCD}" type="datetimeFigureOut">
              <a:rPr lang="ru-RU" smtClean="0"/>
              <a:t>06.12.2016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0D0E91-AF71-4796-9C92-2B48D04F2CE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9125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BDCCFA-017F-44F1-BE53-0BE1539BAB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0216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-1" y="1600200"/>
            <a:ext cx="9144001" cy="1780108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" y="2132856"/>
            <a:ext cx="9131262" cy="2416644"/>
          </a:xfrm>
        </p:spPr>
        <p:txBody>
          <a:bodyPr>
            <a:normAutofit/>
          </a:bodyPr>
          <a:lstStyle/>
          <a:p>
            <a:r>
              <a:rPr lang="en-US" sz="2800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Welcome to Our Parade of European Languages</a:t>
            </a:r>
            <a:br>
              <a:rPr lang="en-US" sz="2800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</a:br>
            <a:r>
              <a:rPr lang="en-US" sz="2800" i="1" dirty="0" smtClean="0">
                <a:solidFill>
                  <a:srgbClr val="002060"/>
                </a:solidFill>
                <a:latin typeface="Andalus" pitchFamily="18" charset="-78"/>
                <a:cs typeface="Andalus" pitchFamily="18" charset="-78"/>
              </a:rPr>
              <a:t>on September 26, at 2.20 p.m. at the Assembly Hall</a:t>
            </a:r>
            <a:endParaRPr lang="ru-RU" sz="2800" i="1" dirty="0">
              <a:solidFill>
                <a:srgbClr val="002060"/>
              </a:solidFill>
              <a:cs typeface="Andalus" pitchFamily="18" charset="-78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37" y="32793"/>
            <a:ext cx="9144000" cy="21328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2737" y="3068960"/>
            <a:ext cx="9144000" cy="378904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0398" y="5690419"/>
            <a:ext cx="829311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2800" i="1" dirty="0">
              <a:solidFill>
                <a:srgbClr val="002060"/>
              </a:solidFill>
              <a:latin typeface="Andalus" pitchFamily="18" charset="-78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0795087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Экран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School 3</dc:creator>
  <cp:lastModifiedBy>School 3</cp:lastModifiedBy>
  <cp:revision>1</cp:revision>
  <dcterms:created xsi:type="dcterms:W3CDTF">2006-08-16T00:00:00Z</dcterms:created>
  <dcterms:modified xsi:type="dcterms:W3CDTF">2016-12-06T07:00:22Z</dcterms:modified>
</cp:coreProperties>
</file>