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0"/>
            <a:ext cx="5486400" cy="1131888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Welcome to Our Christmas Show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merrychristmas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48" r="248"/>
          <a:stretch>
            <a:fillRect/>
          </a:stretch>
        </p:blipFill>
        <p:spPr>
          <a:xfrm>
            <a:off x="0" y="1831974"/>
            <a:ext cx="9144000" cy="5026025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rot="10800000" flipV="1">
            <a:off x="1828800" y="1143000"/>
            <a:ext cx="5486400" cy="685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On Wednesday 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At 14.20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310583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Christmas 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miracle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598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11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Welcome to Our Christmas Show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Our Christmas Show</dc:title>
  <dc:creator>School 3</dc:creator>
  <cp:lastModifiedBy>School 3</cp:lastModifiedBy>
  <cp:revision>2</cp:revision>
  <dcterms:created xsi:type="dcterms:W3CDTF">2006-08-16T00:00:00Z</dcterms:created>
  <dcterms:modified xsi:type="dcterms:W3CDTF">2016-12-06T09:37:59Z</dcterms:modified>
</cp:coreProperties>
</file>