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5CED116-C2B7-43C9-9D6C-A2CC878DA696}" type="datetimeFigureOut">
              <a:rPr lang="uk-UA" smtClean="0"/>
              <a:t>12.04.2016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B7CBF6F-D277-41E2-8EFF-30733AEB802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07288" cy="1371600"/>
          </a:xfrm>
        </p:spPr>
        <p:txBody>
          <a:bodyPr>
            <a:normAutofit/>
          </a:bodyPr>
          <a:lstStyle/>
          <a:p>
            <a:r>
              <a:rPr lang="uk-UA" dirty="0" smtClean="0"/>
              <a:t>Назвіть найменший  ансамбль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5"/>
            <a:ext cx="4752528" cy="2939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940" y="980728"/>
            <a:ext cx="3974840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6070"/>
            <a:ext cx="388938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257711"/>
            <a:ext cx="2808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 smtClean="0"/>
              <a:t> Дует,</a:t>
            </a:r>
          </a:p>
          <a:p>
            <a:pPr algn="ctr"/>
            <a:r>
              <a:rPr lang="uk-UA" sz="2400" dirty="0"/>
              <a:t>з</a:t>
            </a:r>
            <a:r>
              <a:rPr lang="uk-UA" sz="2400" dirty="0" smtClean="0"/>
              <a:t> 2 чоловік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2478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568952" cy="1524318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Як називається веселий музичний спектакль із запальними танцями, дотепними діалогами?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752601"/>
            <a:ext cx="3649216" cy="1748407"/>
          </a:xfrm>
        </p:spPr>
        <p:txBody>
          <a:bodyPr>
            <a:normAutofit fontScale="92500" lnSpcReduction="10000"/>
          </a:bodyPr>
          <a:lstStyle/>
          <a:p>
            <a:endParaRPr lang="uk-UA" sz="5400" dirty="0" smtClean="0"/>
          </a:p>
          <a:p>
            <a:r>
              <a:rPr lang="uk-UA" sz="5400" u="sng" dirty="0" smtClean="0"/>
              <a:t>ОПЕРЕТА</a:t>
            </a:r>
            <a:endParaRPr lang="uk-UA" sz="5400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079315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79" y="4005064"/>
            <a:ext cx="5417578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8" y="4023938"/>
            <a:ext cx="3412992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5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5791200" cy="1371600"/>
          </a:xfrm>
        </p:spPr>
        <p:txBody>
          <a:bodyPr/>
          <a:lstStyle/>
          <a:p>
            <a:r>
              <a:rPr lang="uk-UA" dirty="0" smtClean="0"/>
              <a:t>НАЗВІТЬ НИЗЬКИЙ ЧОЛОВІЧИЙ ГОЛОС</a:t>
            </a:r>
            <a:endParaRPr lang="uk-UA" dirty="0"/>
          </a:p>
        </p:txBody>
      </p:sp>
      <p:pic>
        <p:nvPicPr>
          <p:cNvPr id="4" name="Леонид Харитонов. Эх, ухнем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1412776"/>
            <a:ext cx="7056784" cy="4268688"/>
          </a:xfrm>
        </p:spPr>
      </p:pic>
      <p:sp>
        <p:nvSpPr>
          <p:cNvPr id="5" name="TextBox 4"/>
          <p:cNvSpPr txBox="1"/>
          <p:nvPr/>
        </p:nvSpPr>
        <p:spPr>
          <a:xfrm>
            <a:off x="-29496" y="5694295"/>
            <a:ext cx="489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dirty="0" smtClean="0"/>
              <a:t>БАС</a:t>
            </a:r>
            <a:endParaRPr lang="uk-UA" sz="6600" dirty="0"/>
          </a:p>
        </p:txBody>
      </p:sp>
    </p:spTree>
    <p:extLst>
      <p:ext uri="{BB962C8B-B14F-4D97-AF65-F5344CB8AC3E}">
        <p14:creationId xmlns:p14="http://schemas.microsoft.com/office/powerpoint/2010/main" val="234024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980138"/>
          </a:xfrm>
        </p:spPr>
        <p:txBody>
          <a:bodyPr>
            <a:normAutofit/>
          </a:bodyPr>
          <a:lstStyle/>
          <a:p>
            <a:r>
              <a:rPr lang="uk-UA" dirty="0" smtClean="0"/>
              <a:t>ЯК НАЗИВАЄТЬСЯ ЛІРИЧНА ПІСНЯ, ЩО СПІВАЄТЬСЯ ВНОЧІ ПІД ВІКНАМИ КОХАНОЇ?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7742" y="2780928"/>
            <a:ext cx="3312366" cy="2304256"/>
          </a:xfrm>
        </p:spPr>
        <p:txBody>
          <a:bodyPr>
            <a:normAutofit fontScale="92500" lnSpcReduction="10000"/>
          </a:bodyPr>
          <a:lstStyle/>
          <a:p>
            <a:endParaRPr lang="uk-UA" sz="4400" dirty="0" smtClean="0"/>
          </a:p>
          <a:p>
            <a:endParaRPr lang="uk-UA" sz="4400" dirty="0"/>
          </a:p>
          <a:p>
            <a:r>
              <a:rPr lang="uk-UA" sz="4400" i="1" u="sng" dirty="0" smtClean="0"/>
              <a:t>Серенада</a:t>
            </a:r>
            <a:endParaRPr lang="uk-UA" sz="4400" i="1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4" y="2564904"/>
            <a:ext cx="5273202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93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Як називається вищий музичний навчальний заклад?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509120"/>
            <a:ext cx="3744416" cy="2016224"/>
          </a:xfrm>
        </p:spPr>
        <p:txBody>
          <a:bodyPr>
            <a:normAutofit/>
          </a:bodyPr>
          <a:lstStyle/>
          <a:p>
            <a:r>
              <a:rPr lang="uk-UA" sz="3600" i="1" u="sng" dirty="0" smtClean="0"/>
              <a:t>консерваторія</a:t>
            </a:r>
            <a:endParaRPr lang="uk-UA" sz="3600" i="1" u="sn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7" y="1395855"/>
            <a:ext cx="4485809" cy="2825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86" y="3567150"/>
            <a:ext cx="4174046" cy="3174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18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5240" cy="1371600"/>
          </a:xfrm>
        </p:spPr>
        <p:txBody>
          <a:bodyPr/>
          <a:lstStyle/>
          <a:p>
            <a:r>
              <a:rPr lang="uk-UA" dirty="0" smtClean="0"/>
              <a:t>Як називається ансамбль з 5-ТИ ЧОЛОВІК?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6597934" cy="439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5705872"/>
            <a:ext cx="3433192" cy="1152128"/>
          </a:xfrm>
        </p:spPr>
        <p:txBody>
          <a:bodyPr>
            <a:normAutofit fontScale="85000" lnSpcReduction="10000"/>
          </a:bodyPr>
          <a:lstStyle/>
          <a:p>
            <a:r>
              <a:rPr lang="uk-UA" sz="6600" i="1" u="sng" dirty="0" smtClean="0"/>
              <a:t>Квінтет</a:t>
            </a:r>
            <a:endParaRPr lang="uk-UA" sz="6600" i="1" u="sng" dirty="0"/>
          </a:p>
        </p:txBody>
      </p:sp>
    </p:spTree>
    <p:extLst>
      <p:ext uri="{BB962C8B-B14F-4D97-AF65-F5344CB8AC3E}">
        <p14:creationId xmlns:p14="http://schemas.microsoft.com/office/powerpoint/2010/main" val="36045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63272" cy="13716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Як називається високий голос хлопчика?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0000" i="1" u="sng" dirty="0" smtClean="0"/>
              <a:t>Дискант</a:t>
            </a:r>
            <a:endParaRPr lang="uk-UA" sz="10000" i="1" u="sng" dirty="0"/>
          </a:p>
        </p:txBody>
      </p:sp>
    </p:spTree>
    <p:extLst>
      <p:ext uri="{BB962C8B-B14F-4D97-AF65-F5344CB8AC3E}">
        <p14:creationId xmlns:p14="http://schemas.microsoft.com/office/powerpoint/2010/main" val="178130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003232" cy="1371600"/>
          </a:xfrm>
        </p:spPr>
        <p:txBody>
          <a:bodyPr/>
          <a:lstStyle/>
          <a:p>
            <a:r>
              <a:rPr lang="uk-UA" dirty="0" smtClean="0"/>
              <a:t>Що таке лібрето?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7200" i="1" u="sng" dirty="0" err="1" smtClean="0">
                <a:solidFill>
                  <a:srgbClr val="FFC000"/>
                </a:solidFill>
              </a:rPr>
              <a:t>Лібрето</a:t>
            </a:r>
            <a:r>
              <a:rPr lang="uk-UA" dirty="0" err="1" smtClean="0"/>
              <a:t>-</a:t>
            </a:r>
            <a:r>
              <a:rPr lang="uk-UA" dirty="0" smtClean="0"/>
              <a:t> </a:t>
            </a:r>
            <a:r>
              <a:rPr lang="uk-UA" sz="4400" dirty="0" smtClean="0"/>
              <a:t>це </a:t>
            </a:r>
            <a:r>
              <a:rPr lang="uk-UA" sz="4400" dirty="0"/>
              <a:t>к</a:t>
            </a:r>
            <a:r>
              <a:rPr lang="uk-UA" sz="4400" dirty="0" smtClean="0"/>
              <a:t>ороткий зміст сюжету опери чи балету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310618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44</TotalTime>
  <Words>75</Words>
  <Application>Microsoft Office PowerPoint</Application>
  <PresentationFormat>Экран (4:3)</PresentationFormat>
  <Paragraphs>20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Главная</vt:lpstr>
      <vt:lpstr>Назвіть найменший  ансамбль</vt:lpstr>
      <vt:lpstr>Як називається веселий музичний спектакль із запальними танцями, дотепними діалогами?</vt:lpstr>
      <vt:lpstr>НАЗВІТЬ НИЗЬКИЙ ЧОЛОВІЧИЙ ГОЛОС</vt:lpstr>
      <vt:lpstr>ЯК НАЗИВАЄТЬСЯ ЛІРИЧНА ПІСНЯ, ЩО СПІВАЄТЬСЯ ВНОЧІ ПІД ВІКНАМИ КОХАНОЇ?</vt:lpstr>
      <vt:lpstr>Як називається вищий музичний навчальний заклад?</vt:lpstr>
      <vt:lpstr>Як називається ансамбль з 5-ТИ ЧОЛОВІК?</vt:lpstr>
      <vt:lpstr>Як називається високий голос хлопчика?</vt:lpstr>
      <vt:lpstr>Що таке лібрето?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Назвіть самий маленький ансамбль</dc:title>
  <dc:creator>Дані Користувача</dc:creator>
  <cp:lastModifiedBy>Дані Користувача</cp:lastModifiedBy>
  <cp:revision>4</cp:revision>
  <dcterms:created xsi:type="dcterms:W3CDTF">2016-04-12T07:05:47Z</dcterms:created>
  <dcterms:modified xsi:type="dcterms:W3CDTF">2016-04-12T07:50:36Z</dcterms:modified>
</cp:coreProperties>
</file>