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60C8DC-759B-47EE-9B71-AC3E0FDC240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5954-14C4-4853-9879-1DB869858A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E40EBA-32FC-40D5-982C-5192E73EAA2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F1DAD3-B876-4130-BCA3-BA96A807A6B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B001EFA-31DD-4530-A64C-FFB3B46058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FAEBC-6E2D-4E2E-B7B7-6EDC38AF7C3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6BF2F6-DEE7-4D0B-A89E-08E5C679F29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C9EA1-F12B-43BE-BC1C-F5C71719F5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FA237D-2EC4-4DBD-B35D-D6F52DA99C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8B1810-9A42-4028-B7D6-1C4290C6F3A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C4673-2813-45E5-AE08-F9CB88533F9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F47C62A-0D5E-4BE4-AEF2-C160E5B10B2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hyperlink" Target="53453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762000"/>
            <a:ext cx="7010400" cy="2868168"/>
          </a:xfrm>
        </p:spPr>
        <p:txBody>
          <a:bodyPr>
            <a:normAutofit/>
          </a:bodyPr>
          <a:lstStyle/>
          <a:p>
            <a:r>
              <a:rPr lang="uk-UA" dirty="0"/>
              <a:t>Назвіть імена знаменитих сучасних </a:t>
            </a:r>
            <a:r>
              <a:rPr lang="uk-UA" dirty="0" err="1"/>
              <a:t>кутюр</a:t>
            </a:r>
            <a:r>
              <a:rPr lang="en-US" dirty="0"/>
              <a:t>’</a:t>
            </a:r>
            <a:r>
              <a:rPr lang="uk-UA" dirty="0"/>
              <a:t>є.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52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800">
                <a:hlinkClick r:id="rId2" action="ppaction://hlinkfile"/>
              </a:rPr>
              <a:t>534531.jpg</a:t>
            </a:r>
            <a:endParaRPr lang="uk-UA" sz="800"/>
          </a:p>
        </p:txBody>
      </p:sp>
      <p:pic>
        <p:nvPicPr>
          <p:cNvPr id="5124" name="Picture 4" descr="paco-rabanne-235x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"/>
            <a:ext cx="2238375" cy="2857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5" name="Picture 5" descr="zaitcev-7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2667000"/>
            <a:ext cx="4343400" cy="38576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6" name="Picture 6" descr="42-17116370-копи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3657600"/>
            <a:ext cx="2667000" cy="2667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7" name="Picture 7" descr="karl-lagerfeld-fait-partie-de-notre-top-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1219200"/>
            <a:ext cx="2057400" cy="20510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8" name="Picture 8" descr="MTE1ODA0OTcyMDcyNzMyMTcz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28800" y="838200"/>
            <a:ext cx="2952750" cy="44386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9" name="Picture 9" descr="andre-ta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0000" y="304800"/>
            <a:ext cx="2857500" cy="21431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67000"/>
            <a:ext cx="7239000" cy="1143000"/>
          </a:xfrm>
        </p:spPr>
        <p:txBody>
          <a:bodyPr>
            <a:noAutofit/>
          </a:bodyPr>
          <a:lstStyle/>
          <a:p>
            <a:r>
              <a:rPr lang="uk-UA" sz="4400" dirty="0"/>
              <a:t>Назвіть три класичні довжини жіночого плаття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 flipH="1">
            <a:off x="7696199" y="5791200"/>
            <a:ext cx="45719" cy="66453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762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endParaRPr lang="ru-RU" sz="800"/>
          </a:p>
        </p:txBody>
      </p:sp>
      <p:pic>
        <p:nvPicPr>
          <p:cNvPr id="7172" name="Picture 4" descr="modnі-suknі-maksі-osіn-zi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019425"/>
            <a:ext cx="4800600" cy="3838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3" name="Picture 5" descr="1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04800"/>
            <a:ext cx="4876800" cy="2438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4" name="Picture 6" descr="modnі-suknі-mіnі-osіn-zim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52400"/>
            <a:ext cx="3886200" cy="31074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146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sz="4000" dirty="0"/>
              <a:t>В якій країні в національному чоловічому костюмі присутня спідниця?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 flipV="1">
            <a:off x="0" y="2257425"/>
            <a:ext cx="8229600" cy="7461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endParaRPr lang="ru-RU" sz="800"/>
          </a:p>
        </p:txBody>
      </p:sp>
      <p:pic>
        <p:nvPicPr>
          <p:cNvPr id="9220" name="Picture 4" descr="9c33bc3ba6c8038bc626c05af9c384d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04800"/>
            <a:ext cx="3733800" cy="633999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221" name="Picture 5" descr="Flag_of_Scotla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981200"/>
            <a:ext cx="3829050" cy="22974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667000"/>
            <a:ext cx="7239000" cy="1143000"/>
          </a:xfrm>
        </p:spPr>
        <p:txBody>
          <a:bodyPr>
            <a:normAutofit/>
          </a:bodyPr>
          <a:lstStyle/>
          <a:p>
            <a:r>
              <a:rPr lang="uk-UA" sz="4800" dirty="0"/>
              <a:t>Що таке фіжмах?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/>
          </a:p>
        </p:txBody>
      </p:sp>
      <p:pic>
        <p:nvPicPr>
          <p:cNvPr id="11268" name="Picture 4" descr="img4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28600"/>
            <a:ext cx="4076700" cy="53817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269" name="Picture 5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752600"/>
            <a:ext cx="3308918" cy="43387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29</Words>
  <Application>Microsoft PowerPoint</Application>
  <PresentationFormat>Экран (4:3)</PresentationFormat>
  <Paragraphs>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Arial</vt:lpstr>
      <vt:lpstr>Изящная</vt:lpstr>
      <vt:lpstr>Назвіть імена знаменитих сучасних кутюр’є.</vt:lpstr>
      <vt:lpstr>Слайд 2</vt:lpstr>
      <vt:lpstr>Назвіть три класичні довжини жіночого плаття</vt:lpstr>
      <vt:lpstr>Слайд 4</vt:lpstr>
      <vt:lpstr>В якій країні в національному чоловічому костюмі присутня спідниця?</vt:lpstr>
      <vt:lpstr>Слайд 6</vt:lpstr>
      <vt:lpstr>Що таке фіжмах?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</dc:creator>
  <cp:lastModifiedBy>Дані Користувача</cp:lastModifiedBy>
  <cp:revision>3</cp:revision>
  <cp:lastPrinted>1601-01-01T00:00:00Z</cp:lastPrinted>
  <dcterms:created xsi:type="dcterms:W3CDTF">2016-04-06T14:38:57Z</dcterms:created>
  <dcterms:modified xsi:type="dcterms:W3CDTF">2016-04-07T18:03:22Z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