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5B3EDC-4233-4B9D-98DD-E8ADC99C62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DFB2-4ABB-48A3-810B-384C1886F7F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3907-4FA8-43B5-A240-7BC17D85C7D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A64FF9-04CC-4FEC-85D7-C3377FA25F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09F-EFFC-4372-BB26-D7C47234430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8785-58FB-4686-88C7-28485D93267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F290-5977-42BC-8A4D-B992803918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95CB-1B7E-482A-AB0D-75E10AF72FD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DBE-6186-4DC1-93E1-10C53A8A32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1B160F-5EA7-4EFF-B7D9-DCAD75CD84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F5445-EB2F-4108-B28C-A43FCD18767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025893-89B0-444C-A14A-26F0C4ED4DE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Які жанри образотворчого мистецтва ви знаєте?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</a:p>
        </p:txBody>
      </p:sp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319088"/>
            <a:ext cx="9525000" cy="7496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496"/>
            <a:ext cx="8229600" cy="1219200"/>
          </a:xfrm>
        </p:spPr>
        <p:txBody>
          <a:bodyPr>
            <a:noAutofit/>
          </a:bodyPr>
          <a:lstStyle/>
          <a:p>
            <a:r>
              <a:rPr lang="uk-UA" sz="4400" dirty="0"/>
              <a:t>Малюнки,виконані олівцем,вугіллям,тушшю або фарбою одного кольору,відносяться до…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naostrov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5400675" cy="371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5" descr="скачанные файлы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516312" cy="4967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071810"/>
            <a:ext cx="8229600" cy="1219200"/>
          </a:xfrm>
        </p:spPr>
        <p:txBody>
          <a:bodyPr>
            <a:noAutofit/>
          </a:bodyPr>
          <a:lstStyle/>
          <a:p>
            <a:r>
              <a:rPr lang="uk-UA" sz="4400" dirty="0"/>
              <a:t>Жанр образотворчого мистецтва,що відтворює природу?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Themistokles_von_Eckenbrecher_Utsikt_over_Lærdalsø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280400" cy="5999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3116"/>
            <a:ext cx="8229600" cy="1219200"/>
          </a:xfrm>
        </p:spPr>
        <p:txBody>
          <a:bodyPr>
            <a:normAutofit/>
          </a:bodyPr>
          <a:lstStyle/>
          <a:p>
            <a:r>
              <a:rPr lang="uk-UA" sz="5400" dirty="0"/>
              <a:t>Що таке натюрморт?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Jan_David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438"/>
            <a:ext cx="8569325" cy="6408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Jan_David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2852738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Themistokles_von_Eckenbrecher_Utsikt_over_Lærdalsø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43380"/>
            <a:ext cx="3960813" cy="2187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скачанные файлы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175260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ph05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1810"/>
            <a:ext cx="2209800" cy="3168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8" descr="скачанные файл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000108"/>
            <a:ext cx="1638300" cy="2781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 descr="скачанные файлы (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92150"/>
            <a:ext cx="3028950" cy="1514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/>
              <a:t> Як називається композиція зі скла ,що пропускає світло,і вбудована у віконний отвір?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007440" cy="5595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sz="4800" dirty="0"/>
              <a:t>Як називається дощечка для змішування фарб?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скачанные файлы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199796" cy="4111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571744"/>
            <a:ext cx="8229600" cy="1219200"/>
          </a:xfrm>
        </p:spPr>
        <p:txBody>
          <a:bodyPr>
            <a:noAutofit/>
          </a:bodyPr>
          <a:lstStyle/>
          <a:p>
            <a:r>
              <a:rPr lang="uk-UA" sz="4400" dirty="0"/>
              <a:t>При змішуванні яких кольорів можна отримати зелений колір?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308475" cy="4524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285992"/>
            <a:ext cx="8229600" cy="1219200"/>
          </a:xfrm>
        </p:spPr>
        <p:txBody>
          <a:bodyPr>
            <a:noAutofit/>
          </a:bodyPr>
          <a:lstStyle/>
          <a:p>
            <a:r>
              <a:rPr lang="uk-UA" sz="4000" dirty="0"/>
              <a:t>Який колір вийде ,</a:t>
            </a:r>
            <a:r>
              <a:rPr lang="uk-UA" sz="4000" dirty="0" err="1"/>
              <a:t>якшо</a:t>
            </a:r>
            <a:r>
              <a:rPr lang="uk-UA" sz="4000" dirty="0"/>
              <a:t> змішати червону і синю фарбу?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69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Які жанри образотворчого мистецтва ви знаєте?</vt:lpstr>
      <vt:lpstr>Слайд 2</vt:lpstr>
      <vt:lpstr> Як називається композиція зі скла ,що пропускає світло,і вбудована у віконний отвір?</vt:lpstr>
      <vt:lpstr>Слайд 4</vt:lpstr>
      <vt:lpstr>Слайд 5</vt:lpstr>
      <vt:lpstr>Слайд 6</vt:lpstr>
      <vt:lpstr>При змішуванні яких кольорів можна отримати зелений колір? </vt:lpstr>
      <vt:lpstr>Слайд 8</vt:lpstr>
      <vt:lpstr>Який колір вийде ,якшо змішати червону і синю фарбу?</vt:lpstr>
      <vt:lpstr> </vt:lpstr>
      <vt:lpstr>Малюнки,виконані олівцем,вугіллям,тушшю або фарбою одного кольору,відносяться до…</vt:lpstr>
      <vt:lpstr>Слайд 12</vt:lpstr>
      <vt:lpstr>Жанр образотворчого мистецтва,що відтворює природу?</vt:lpstr>
      <vt:lpstr>Слайд 14</vt:lpstr>
      <vt:lpstr>Що таке натюрморт?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 жанри образотворчого мистецтва ви знаєте?</dc:title>
  <dc:creator>user</dc:creator>
  <cp:lastModifiedBy>Дані Користувача</cp:lastModifiedBy>
  <cp:revision>4</cp:revision>
  <dcterms:created xsi:type="dcterms:W3CDTF">2016-04-06T14:38:44Z</dcterms:created>
  <dcterms:modified xsi:type="dcterms:W3CDTF">2016-04-07T18:03:41Z</dcterms:modified>
</cp:coreProperties>
</file>