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1055;&#1086;&#1090;&#1103;&#1075;%20&#1091;%20&#1058;&#1091;&#1085;&#1077;&#1083;&#1110;%20&#1082;&#1086;&#1093;&#1072;&#1085;&#1085;&#1103;.%20&#1050;&#1083;&#1077;&#1074;&#1072;&#1085;&#1100;.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6041" y="1988840"/>
            <a:ext cx="7702624" cy="1470025"/>
          </a:xfrm>
          <a:solidFill>
            <a:srgbClr val="66FF66"/>
          </a:solidFill>
          <a:ln>
            <a:noFill/>
          </a:ln>
          <a:effectLst>
            <a:glow rad="139700">
              <a:schemeClr val="accent2">
                <a:satMod val="175000"/>
                <a:alpha val="40000"/>
              </a:schemeClr>
            </a:glow>
            <a:outerShdw blurRad="225425" dist="50800" dir="5220000" algn="ctr">
              <a:srgbClr val="000000">
                <a:alpha val="33000"/>
              </a:srgbClr>
            </a:outerShdw>
            <a:softEdge rad="317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Autofit/>
          </a:bodyPr>
          <a:lstStyle/>
          <a:p>
            <a:r>
              <a:rPr lang="en-US" sz="9600" dirty="0" smtClean="0">
                <a:latin typeface="Brush Script MT" pitchFamily="66" charset="0"/>
              </a:rPr>
              <a:t>The Tunnel of love</a:t>
            </a:r>
            <a:endParaRPr lang="uk-UA" sz="9600" dirty="0"/>
          </a:p>
        </p:txBody>
      </p:sp>
      <p:sp>
        <p:nvSpPr>
          <p:cNvPr id="3" name="Подзаголовок 2"/>
          <p:cNvSpPr>
            <a:spLocks noGrp="1"/>
          </p:cNvSpPr>
          <p:nvPr>
            <p:ph type="subTitle" idx="1"/>
          </p:nvPr>
        </p:nvSpPr>
        <p:spPr>
          <a:xfrm>
            <a:off x="6303640" y="5086779"/>
            <a:ext cx="2840360" cy="1752600"/>
          </a:xfrm>
        </p:spPr>
        <p:txBody>
          <a:bodyPr>
            <a:normAutofit fontScale="92500" lnSpcReduction="20000"/>
          </a:bodyPr>
          <a:lstStyle/>
          <a:p>
            <a:r>
              <a:rPr lang="en-US" dirty="0" smtClean="0">
                <a:solidFill>
                  <a:schemeClr val="tx1"/>
                </a:solidFill>
              </a:rPr>
              <a:t>Made by </a:t>
            </a:r>
          </a:p>
          <a:p>
            <a:r>
              <a:rPr lang="en-US" dirty="0" err="1" smtClean="0">
                <a:solidFill>
                  <a:schemeClr val="tx1"/>
                </a:solidFill>
              </a:rPr>
              <a:t>Olena</a:t>
            </a:r>
            <a:r>
              <a:rPr lang="en-US" dirty="0" smtClean="0">
                <a:solidFill>
                  <a:schemeClr val="tx1"/>
                </a:solidFill>
              </a:rPr>
              <a:t> </a:t>
            </a:r>
            <a:r>
              <a:rPr lang="en-US" dirty="0" err="1" smtClean="0">
                <a:solidFill>
                  <a:schemeClr val="tx1"/>
                </a:solidFill>
              </a:rPr>
              <a:t>Hnatkivska</a:t>
            </a:r>
            <a:endParaRPr lang="en-US" dirty="0" smtClean="0">
              <a:solidFill>
                <a:schemeClr val="tx1"/>
              </a:solidFill>
            </a:endParaRPr>
          </a:p>
          <a:p>
            <a:r>
              <a:rPr lang="en-US" dirty="0" smtClean="0">
                <a:solidFill>
                  <a:schemeClr val="tx1"/>
                </a:solidFill>
              </a:rPr>
              <a:t>10 B</a:t>
            </a:r>
            <a:endParaRPr lang="uk-UA" dirty="0">
              <a:solidFill>
                <a:schemeClr val="tx1"/>
              </a:solidFill>
            </a:endParaRPr>
          </a:p>
        </p:txBody>
      </p:sp>
    </p:spTree>
    <p:extLst>
      <p:ext uri="{BB962C8B-B14F-4D97-AF65-F5344CB8AC3E}">
        <p14:creationId xmlns:p14="http://schemas.microsoft.com/office/powerpoint/2010/main" val="1008015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36912"/>
            <a:ext cx="8229600" cy="1143000"/>
          </a:xfrm>
        </p:spPr>
        <p:txBody>
          <a:bodyPr/>
          <a:lstStyle/>
          <a:p>
            <a:r>
              <a:rPr lang="en-US" dirty="0" smtClean="0">
                <a:solidFill>
                  <a:srgbClr val="FF0000"/>
                </a:solidFill>
              </a:rPr>
              <a:t>Thank you for attention!</a:t>
            </a:r>
            <a:endParaRPr lang="uk-UA" dirty="0">
              <a:solidFill>
                <a:srgbClr val="FF0000"/>
              </a:solidFill>
            </a:endParaRPr>
          </a:p>
        </p:txBody>
      </p:sp>
    </p:spTree>
    <p:extLst>
      <p:ext uri="{BB962C8B-B14F-4D97-AF65-F5344CB8AC3E}">
        <p14:creationId xmlns:p14="http://schemas.microsoft.com/office/powerpoint/2010/main" val="346811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27584" y="6085"/>
            <a:ext cx="7859216" cy="2074242"/>
          </a:xfrm>
        </p:spPr>
        <p:txBody>
          <a:bodyPr>
            <a:normAutofit fontScale="90000"/>
          </a:bodyPr>
          <a:lstStyle/>
          <a:p>
            <a:pPr algn="l"/>
            <a:r>
              <a:rPr lang="en-US" sz="2000" dirty="0" smtClean="0"/>
              <a:t>Earth </a:t>
            </a:r>
            <a:r>
              <a:rPr lang="en-US" sz="2000" dirty="0"/>
              <a:t>has many hidden</a:t>
            </a:r>
            <a:r>
              <a:rPr lang="en-US" sz="2000" dirty="0" smtClean="0"/>
              <a:t>, unique </a:t>
            </a:r>
            <a:r>
              <a:rPr lang="en-US" sz="2000" dirty="0"/>
              <a:t>and beautiful places</a:t>
            </a:r>
            <a:r>
              <a:rPr lang="en-US" sz="2000" dirty="0" smtClean="0"/>
              <a:t>. Paris </a:t>
            </a:r>
            <a:r>
              <a:rPr lang="en-US" sz="2000" dirty="0"/>
              <a:t>is not the only place dedicated to love, Ukraine boasts one of the most romantic places in the world: Tunnel of Love</a:t>
            </a:r>
            <a:r>
              <a:rPr lang="en-US" sz="2000" dirty="0" smtClean="0"/>
              <a:t>. Located </a:t>
            </a:r>
            <a:r>
              <a:rPr lang="en-US" sz="2000" dirty="0"/>
              <a:t>near the town </a:t>
            </a:r>
            <a:r>
              <a:rPr lang="en-US" sz="2000" dirty="0" err="1"/>
              <a:t>Klevan</a:t>
            </a:r>
            <a:r>
              <a:rPr lang="en-US" sz="2000" dirty="0"/>
              <a:t>, “The Tunnel of Love” became an unique attraction in the world</a:t>
            </a:r>
            <a:r>
              <a:rPr lang="en-US" sz="2000" dirty="0" smtClean="0"/>
              <a:t>. It </a:t>
            </a:r>
            <a:r>
              <a:rPr lang="en-US" sz="2000" dirty="0"/>
              <a:t>formed on the train tracks, through union branches of trees</a:t>
            </a:r>
            <a:r>
              <a:rPr lang="en-US" sz="2000" dirty="0" smtClean="0"/>
              <a:t>, turning </a:t>
            </a:r>
            <a:r>
              <a:rPr lang="en-US" sz="2000" dirty="0"/>
              <a:t>into a tunnel of emerald green vegetable known as </a:t>
            </a:r>
            <a:r>
              <a:rPr lang="en-US" sz="2000" dirty="0" err="1"/>
              <a:t>Тунель</a:t>
            </a:r>
            <a:r>
              <a:rPr lang="en-US" sz="2000" dirty="0"/>
              <a:t> </a:t>
            </a:r>
            <a:r>
              <a:rPr lang="en-US" sz="2000" dirty="0" err="1"/>
              <a:t>кохання</a:t>
            </a:r>
            <a:r>
              <a:rPr lang="en-US" sz="2000" dirty="0"/>
              <a:t>, which means “tunnel of love” in </a:t>
            </a:r>
            <a:r>
              <a:rPr lang="en-US" sz="2000" dirty="0" err="1"/>
              <a:t>Ukranian</a:t>
            </a:r>
            <a:r>
              <a:rPr lang="en-US" sz="2000" dirty="0"/>
              <a:t>.</a:t>
            </a:r>
            <a:endParaRPr lang="uk-UA" sz="2000" dirty="0"/>
          </a:p>
        </p:txBody>
      </p:sp>
      <p:pic>
        <p:nvPicPr>
          <p:cNvPr id="1026" name="Picture 2" descr="C:\Users\Іра\Desktop\tunnel-of-lo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33" y="2020037"/>
            <a:ext cx="7222598"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38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Іра\Desktop\tunnel-of-love-ukrain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69482"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Іра\Desktop\tunnel-of-lov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483" y="1439788"/>
            <a:ext cx="4574518" cy="5418212"/>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569482" y="1"/>
            <a:ext cx="4574518" cy="1417637"/>
          </a:xfrm>
        </p:spPr>
        <p:txBody>
          <a:bodyPr>
            <a:normAutofit/>
          </a:bodyPr>
          <a:lstStyle/>
          <a:p>
            <a:r>
              <a:rPr lang="en-US" sz="1800" dirty="0"/>
              <a:t>The tunnel formed by trees </a:t>
            </a:r>
            <a:r>
              <a:rPr lang="en-US" sz="1800" dirty="0" smtClean="0"/>
              <a:t/>
            </a:r>
            <a:br>
              <a:rPr lang="en-US" sz="1800" dirty="0" smtClean="0"/>
            </a:br>
            <a:r>
              <a:rPr lang="en-US" sz="1800" dirty="0" smtClean="0"/>
              <a:t>which </a:t>
            </a:r>
            <a:r>
              <a:rPr lang="en-US" sz="1800" dirty="0"/>
              <a:t>grow in arch shape</a:t>
            </a:r>
            <a:endParaRPr lang="uk-UA" sz="1800" dirty="0"/>
          </a:p>
        </p:txBody>
      </p:sp>
    </p:spTree>
    <p:extLst>
      <p:ext uri="{BB962C8B-B14F-4D97-AF65-F5344CB8AC3E}">
        <p14:creationId xmlns:p14="http://schemas.microsoft.com/office/powerpoint/2010/main" val="3496148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3723917"/>
            <a:ext cx="4535488" cy="3134083"/>
          </a:xfrm>
        </p:spPr>
        <p:txBody>
          <a:bodyPr>
            <a:normAutofit/>
          </a:bodyPr>
          <a:lstStyle/>
          <a:p>
            <a:pPr algn="l"/>
            <a:r>
              <a:rPr lang="en-US" sz="1800" dirty="0"/>
              <a:t>The tunnel of trees is so dense it is difficult to see outside from within the structure and the natural light that penetrates the canopy from above makes the space soothingly dark.</a:t>
            </a:r>
            <a:endParaRPr lang="uk-UA" sz="1800" dirty="0"/>
          </a:p>
        </p:txBody>
      </p:sp>
      <p:pic>
        <p:nvPicPr>
          <p:cNvPr id="3074" name="Picture 2" descr="C:\Users\Іра\Desktop\tunnel-of-lov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08104" cy="37540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Іра\Desktop\tunnel-of-lo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3723917"/>
            <a:ext cx="4608512" cy="31409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Іра\Desktop\50e2fd2f2abf85abaa43f03110c6c847_600x1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1"/>
            <a:ext cx="4608512" cy="372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515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out)">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heel(1)">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500" fill="hold"/>
                                        <p:tgtEl>
                                          <p:spTgt spid="3075"/>
                                        </p:tgtEl>
                                        <p:attrNameLst>
                                          <p:attrName>ppt_w</p:attrName>
                                        </p:attrNameLst>
                                      </p:cBhvr>
                                      <p:tavLst>
                                        <p:tav tm="0">
                                          <p:val>
                                            <p:fltVal val="0"/>
                                          </p:val>
                                        </p:tav>
                                        <p:tav tm="100000">
                                          <p:val>
                                            <p:strVal val="#ppt_w"/>
                                          </p:val>
                                        </p:tav>
                                      </p:tavLst>
                                    </p:anim>
                                    <p:anim calcmode="lin" valueType="num">
                                      <p:cBhvr>
                                        <p:cTn id="18" dur="500" fill="hold"/>
                                        <p:tgtEl>
                                          <p:spTgt spid="3075"/>
                                        </p:tgtEl>
                                        <p:attrNameLst>
                                          <p:attrName>ppt_h</p:attrName>
                                        </p:attrNameLst>
                                      </p:cBhvr>
                                      <p:tavLst>
                                        <p:tav tm="0">
                                          <p:val>
                                            <p:fltVal val="0"/>
                                          </p:val>
                                        </p:tav>
                                        <p:tav tm="100000">
                                          <p:val>
                                            <p:strVal val="#ppt_h"/>
                                          </p:val>
                                        </p:tav>
                                      </p:tavLst>
                                    </p:anim>
                                    <p:animEffect transition="in" filter="fade">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anim calcmode="lin" valueType="num">
                                      <p:cBhvr>
                                        <p:cTn id="25" dur="2000" fill="hold"/>
                                        <p:tgtEl>
                                          <p:spTgt spid="3"/>
                                        </p:tgtEl>
                                        <p:attrNameLst>
                                          <p:attrName>ppt_w</p:attrName>
                                        </p:attrNameLst>
                                      </p:cBhvr>
                                      <p:tavLst>
                                        <p:tav tm="0" fmla="#ppt_w*sin(2.5*pi*$)">
                                          <p:val>
                                            <p:fltVal val="0"/>
                                          </p:val>
                                        </p:tav>
                                        <p:tav tm="100000">
                                          <p:val>
                                            <p:fltVal val="1"/>
                                          </p:val>
                                        </p:tav>
                                      </p:tavLst>
                                    </p:anim>
                                    <p:anim calcmode="lin" valueType="num">
                                      <p:cBhvr>
                                        <p:cTn id="2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Іра\Desktop\13444086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 y="188640"/>
            <a:ext cx="9139944"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439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576064"/>
          </a:xfrm>
        </p:spPr>
        <p:txBody>
          <a:bodyPr>
            <a:normAutofit fontScale="90000"/>
          </a:bodyPr>
          <a:lstStyle/>
          <a:p>
            <a:endParaRPr lang="uk-UA" dirty="0"/>
          </a:p>
        </p:txBody>
      </p:sp>
      <p:sp>
        <p:nvSpPr>
          <p:cNvPr id="3" name="Объект 2"/>
          <p:cNvSpPr>
            <a:spLocks noGrp="1"/>
          </p:cNvSpPr>
          <p:nvPr>
            <p:ph idx="1"/>
          </p:nvPr>
        </p:nvSpPr>
        <p:spPr>
          <a:xfrm>
            <a:off x="914075" y="2852936"/>
            <a:ext cx="8229600" cy="1036712"/>
          </a:xfrm>
        </p:spPr>
        <p:txBody>
          <a:bodyPr/>
          <a:lstStyle/>
          <a:p>
            <a:r>
              <a:rPr lang="ru-RU" dirty="0" smtClean="0">
                <a:hlinkClick r:id="rId2" action="ppaction://hlinkfile"/>
              </a:rPr>
              <a:t>Потяг у </a:t>
            </a:r>
            <a:r>
              <a:rPr lang="ru-RU" dirty="0" err="1" smtClean="0">
                <a:hlinkClick r:id="rId2" action="ppaction://hlinkfile"/>
              </a:rPr>
              <a:t>Тунелі</a:t>
            </a:r>
            <a:r>
              <a:rPr lang="ru-RU" dirty="0" smtClean="0">
                <a:hlinkClick r:id="rId2" action="ppaction://hlinkfile"/>
              </a:rPr>
              <a:t> </a:t>
            </a:r>
            <a:r>
              <a:rPr lang="ru-RU" dirty="0" err="1" smtClean="0">
                <a:hlinkClick r:id="rId2" action="ppaction://hlinkfile"/>
              </a:rPr>
              <a:t>кохання</a:t>
            </a:r>
            <a:r>
              <a:rPr lang="ru-RU" dirty="0" smtClean="0">
                <a:hlinkClick r:id="rId2" action="ppaction://hlinkfile"/>
              </a:rPr>
              <a:t>. Клевань.mp4</a:t>
            </a:r>
            <a:endParaRPr lang="uk-UA" dirty="0"/>
          </a:p>
        </p:txBody>
      </p:sp>
    </p:spTree>
    <p:extLst>
      <p:ext uri="{BB962C8B-B14F-4D97-AF65-F5344CB8AC3E}">
        <p14:creationId xmlns:p14="http://schemas.microsoft.com/office/powerpoint/2010/main" val="24709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Іра\Desktop\430373_1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594" y="0"/>
            <a:ext cx="4687406" cy="296869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Іра\Desktop\tmpFoAfOF.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197" y="2968691"/>
            <a:ext cx="5839803" cy="38893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Іра\Desktop\tunnel-of-love-ukrain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4565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433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500" fill="hold"/>
                                        <p:tgtEl>
                                          <p:spTgt spid="5123"/>
                                        </p:tgtEl>
                                        <p:attrNameLst>
                                          <p:attrName>ppt_w</p:attrName>
                                        </p:attrNameLst>
                                      </p:cBhvr>
                                      <p:tavLst>
                                        <p:tav tm="0">
                                          <p:val>
                                            <p:fltVal val="0"/>
                                          </p:val>
                                        </p:tav>
                                        <p:tav tm="100000">
                                          <p:val>
                                            <p:strVal val="#ppt_w"/>
                                          </p:val>
                                        </p:tav>
                                      </p:tavLst>
                                    </p:anim>
                                    <p:anim calcmode="lin" valueType="num">
                                      <p:cBhvr>
                                        <p:cTn id="15" dur="500" fill="hold"/>
                                        <p:tgtEl>
                                          <p:spTgt spid="5123"/>
                                        </p:tgtEl>
                                        <p:attrNameLst>
                                          <p:attrName>ppt_h</p:attrName>
                                        </p:attrNameLst>
                                      </p:cBhvr>
                                      <p:tavLst>
                                        <p:tav tm="0">
                                          <p:val>
                                            <p:fltVal val="0"/>
                                          </p:val>
                                        </p:tav>
                                        <p:tav tm="100000">
                                          <p:val>
                                            <p:strVal val="#ppt_h"/>
                                          </p:val>
                                        </p:tav>
                                      </p:tavLst>
                                    </p:anim>
                                    <p:animEffect transition="in" filter="fade">
                                      <p:cBhvr>
                                        <p:cTn id="16" dur="500"/>
                                        <p:tgtEl>
                                          <p:spTgt spid="51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5"/>
                                        </p:tgtEl>
                                        <p:attrNameLst>
                                          <p:attrName>style.visibility</p:attrName>
                                        </p:attrNameLst>
                                      </p:cBhvr>
                                      <p:to>
                                        <p:strVal val="visible"/>
                                      </p:to>
                                    </p:set>
                                    <p:anim calcmode="lin" valueType="num">
                                      <p:cBhvr>
                                        <p:cTn id="21" dur="500" fill="hold"/>
                                        <p:tgtEl>
                                          <p:spTgt spid="5125"/>
                                        </p:tgtEl>
                                        <p:attrNameLst>
                                          <p:attrName>ppt_w</p:attrName>
                                        </p:attrNameLst>
                                      </p:cBhvr>
                                      <p:tavLst>
                                        <p:tav tm="0">
                                          <p:val>
                                            <p:fltVal val="0"/>
                                          </p:val>
                                        </p:tav>
                                        <p:tav tm="100000">
                                          <p:val>
                                            <p:strVal val="#ppt_w"/>
                                          </p:val>
                                        </p:tav>
                                      </p:tavLst>
                                    </p:anim>
                                    <p:anim calcmode="lin" valueType="num">
                                      <p:cBhvr>
                                        <p:cTn id="22" dur="500" fill="hold"/>
                                        <p:tgtEl>
                                          <p:spTgt spid="5125"/>
                                        </p:tgtEl>
                                        <p:attrNameLst>
                                          <p:attrName>ppt_h</p:attrName>
                                        </p:attrNameLst>
                                      </p:cBhvr>
                                      <p:tavLst>
                                        <p:tav tm="0">
                                          <p:val>
                                            <p:fltVal val="0"/>
                                          </p:val>
                                        </p:tav>
                                        <p:tav tm="100000">
                                          <p:val>
                                            <p:strVal val="#ppt_h"/>
                                          </p:val>
                                        </p:tav>
                                      </p:tavLst>
                                    </p:anim>
                                    <p:animEffect transition="in" filter="fade">
                                      <p:cBhvr>
                                        <p:cTn id="23"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Іра\Desktop\1340563628-random1344-24_06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2" y="0"/>
            <a:ext cx="4964788" cy="328576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Іра\Desktop\tunnel-of-love-ukrain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0"/>
            <a:ext cx="5762625" cy="415290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Іра\Desktop\743823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5760"/>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Іра\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3719329"/>
            <a:ext cx="4381500" cy="313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571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fade">
                                      <p:cBhvr>
                                        <p:cTn id="14" dur="1000"/>
                                        <p:tgtEl>
                                          <p:spTgt spid="6149"/>
                                        </p:tgtEl>
                                      </p:cBhvr>
                                    </p:animEffect>
                                    <p:anim calcmode="lin" valueType="num">
                                      <p:cBhvr>
                                        <p:cTn id="15" dur="1000" fill="hold"/>
                                        <p:tgtEl>
                                          <p:spTgt spid="6149"/>
                                        </p:tgtEl>
                                        <p:attrNameLst>
                                          <p:attrName>ppt_x</p:attrName>
                                        </p:attrNameLst>
                                      </p:cBhvr>
                                      <p:tavLst>
                                        <p:tav tm="0">
                                          <p:val>
                                            <p:strVal val="#ppt_x"/>
                                          </p:val>
                                        </p:tav>
                                        <p:tav tm="100000">
                                          <p:val>
                                            <p:strVal val="#ppt_x"/>
                                          </p:val>
                                        </p:tav>
                                      </p:tavLst>
                                    </p:anim>
                                    <p:anim calcmode="lin" valueType="num">
                                      <p:cBhvr>
                                        <p:cTn id="16"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1000"/>
                                        <p:tgtEl>
                                          <p:spTgt spid="6146"/>
                                        </p:tgtEl>
                                      </p:cBhvr>
                                    </p:animEffect>
                                    <p:anim calcmode="lin" valueType="num">
                                      <p:cBhvr>
                                        <p:cTn id="22" dur="1000" fill="hold"/>
                                        <p:tgtEl>
                                          <p:spTgt spid="6146"/>
                                        </p:tgtEl>
                                        <p:attrNameLst>
                                          <p:attrName>ppt_x</p:attrName>
                                        </p:attrNameLst>
                                      </p:cBhvr>
                                      <p:tavLst>
                                        <p:tav tm="0">
                                          <p:val>
                                            <p:strVal val="#ppt_x"/>
                                          </p:val>
                                        </p:tav>
                                        <p:tav tm="100000">
                                          <p:val>
                                            <p:strVal val="#ppt_x"/>
                                          </p:val>
                                        </p:tav>
                                      </p:tavLst>
                                    </p:anim>
                                    <p:anim calcmode="lin" valueType="num">
                                      <p:cBhvr>
                                        <p:cTn id="2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51"/>
                                        </p:tgtEl>
                                        <p:attrNameLst>
                                          <p:attrName>style.visibility</p:attrName>
                                        </p:attrNameLst>
                                      </p:cBhvr>
                                      <p:to>
                                        <p:strVal val="visible"/>
                                      </p:to>
                                    </p:set>
                                    <p:animEffect transition="in" filter="fade">
                                      <p:cBhvr>
                                        <p:cTn id="28" dur="1000"/>
                                        <p:tgtEl>
                                          <p:spTgt spid="6151"/>
                                        </p:tgtEl>
                                      </p:cBhvr>
                                    </p:animEffect>
                                    <p:anim calcmode="lin" valueType="num">
                                      <p:cBhvr>
                                        <p:cTn id="29" dur="1000" fill="hold"/>
                                        <p:tgtEl>
                                          <p:spTgt spid="6151"/>
                                        </p:tgtEl>
                                        <p:attrNameLst>
                                          <p:attrName>ppt_x</p:attrName>
                                        </p:attrNameLst>
                                      </p:cBhvr>
                                      <p:tavLst>
                                        <p:tav tm="0">
                                          <p:val>
                                            <p:strVal val="#ppt_x"/>
                                          </p:val>
                                        </p:tav>
                                        <p:tav tm="100000">
                                          <p:val>
                                            <p:strVal val="#ppt_x"/>
                                          </p:val>
                                        </p:tav>
                                      </p:tavLst>
                                    </p:anim>
                                    <p:anim calcmode="lin" valueType="num">
                                      <p:cBhvr>
                                        <p:cTn id="30"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Іра\Desktop\vtxnjhxochfymq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375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randombar(horizontal)">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0016">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000016</Template>
  <TotalTime>201</TotalTime>
  <Words>151</Words>
  <Application>Microsoft Office PowerPoint</Application>
  <PresentationFormat>Экран (4:3)</PresentationFormat>
  <Paragraphs>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000016</vt:lpstr>
      <vt:lpstr>The Tunnel of love</vt:lpstr>
      <vt:lpstr>Earth has many hidden, unique and beautiful places. Paris is not the only place dedicated to love, Ukraine boasts one of the most romantic places in the world: Tunnel of Love. Located near the town Klevan, “The Tunnel of Love” became an unique attraction in the world. It formed on the train tracks, through union branches of trees, turning into a tunnel of emerald green vegetable known as Тунель кохання, which means “tunnel of love” in Ukranian.</vt:lpstr>
      <vt:lpstr>The tunnel formed by trees  which grow in arch shape</vt:lpstr>
      <vt:lpstr>The tunnel of trees is so dense it is difficult to see outside from within the structure and the natural light that penetrates the canopy from above makes the space soothingly dark.</vt:lpstr>
      <vt:lpstr>Презентация PowerPoint</vt:lpstr>
      <vt:lpstr>Презентация PowerPoint</vt:lpstr>
      <vt:lpstr>Презентация PowerPoint</vt:lpstr>
      <vt:lpstr>Презентация PowerPoint</vt:lpstr>
      <vt:lpstr>Презентация PowerPoint</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Іра</dc:creator>
  <cp:lastModifiedBy>School 3</cp:lastModifiedBy>
  <cp:revision>11</cp:revision>
  <dcterms:created xsi:type="dcterms:W3CDTF">2013-02-28T16:29:42Z</dcterms:created>
  <dcterms:modified xsi:type="dcterms:W3CDTF">2017-02-13T19:54:53Z</dcterms:modified>
</cp:coreProperties>
</file>