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320D-EA64-45DD-B493-E60127F7E31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C584-5114-4C2A-B189-C543EA2B8B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word or phrase which does not collocate with the main word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2471726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1.Start up;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2357430"/>
            <a:ext cx="471462" cy="41114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357166"/>
            <a:ext cx="2106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Log in to;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357166"/>
            <a:ext cx="2209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Exit from;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643702" y="357166"/>
            <a:ext cx="2420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Shut down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1285860"/>
            <a:ext cx="334110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y</a:t>
            </a:r>
            <a:r>
              <a:rPr lang="en-US" sz="4000" b="1" dirty="0" smtClean="0">
                <a:solidFill>
                  <a:srgbClr val="FF0000"/>
                </a:solidFill>
              </a:rPr>
              <a:t>our computer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714620"/>
            <a:ext cx="1955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2.Open; 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2714620"/>
            <a:ext cx="1122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Edit;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2714620"/>
            <a:ext cx="1277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Save;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4" y="2714620"/>
            <a:ext cx="1345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Clean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3643314"/>
            <a:ext cx="2719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document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000636"/>
            <a:ext cx="1417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3.Cut;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5000636"/>
            <a:ext cx="13667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Copy;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5000636"/>
            <a:ext cx="1372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Burn;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5000636"/>
            <a:ext cx="1298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Paste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5715016"/>
            <a:ext cx="1019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text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6" y="1214422"/>
            <a:ext cx="1928826" cy="7143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a page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28" y="5857892"/>
            <a:ext cx="114272" cy="26827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357166"/>
            <a:ext cx="391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4.Scroll up, down;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357166"/>
            <a:ext cx="1492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Close;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357166"/>
            <a:ext cx="13837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Shut; 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86578" y="42860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  <a:r>
              <a:rPr lang="en-US" sz="3600" dirty="0" smtClean="0"/>
              <a:t>ookmark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2643182"/>
            <a:ext cx="18800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5.Enter;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57356" y="2643182"/>
            <a:ext cx="1565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Move;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2643182"/>
            <a:ext cx="4143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Upload, download;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7500958" y="2643182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Delete</a:t>
            </a:r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16" y="3643314"/>
            <a:ext cx="1226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file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4929198"/>
            <a:ext cx="1627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6.Edit; 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071670" y="4929198"/>
            <a:ext cx="1435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Burn; 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71868" y="4929198"/>
            <a:ext cx="1643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Insert; 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5357818" y="4929198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Eject 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5643578"/>
            <a:ext cx="1407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disk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1828784" cy="439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7.Surf;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171480" cy="374671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142852"/>
            <a:ext cx="1768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Search;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142852"/>
            <a:ext cx="1974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Browse;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142852"/>
            <a:ext cx="1532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Cruise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1071546"/>
            <a:ext cx="2739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the Internet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2357430"/>
            <a:ext cx="1687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8.Visit; 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2357430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Join; 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2357430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Click on;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2357430"/>
            <a:ext cx="242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Bookmark 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3429000"/>
            <a:ext cx="2223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website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4929198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9.Send;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214546" y="4929198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Join; 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643306" y="4929198"/>
            <a:ext cx="2050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Click on; 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4929198"/>
            <a:ext cx="2358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Bookmark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929454" y="5929330"/>
            <a:ext cx="132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link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106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Choose the word or phrase which does not collocate with the main word</vt:lpstr>
      <vt:lpstr>1.Start up;</vt:lpstr>
      <vt:lpstr> a page</vt:lpstr>
      <vt:lpstr>7.Surf;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the word or phrase which does not collocate with the main word</dc:title>
  <dc:creator>Дані Користувача</dc:creator>
  <cp:lastModifiedBy>Дані Користувача</cp:lastModifiedBy>
  <cp:revision>5</cp:revision>
  <dcterms:created xsi:type="dcterms:W3CDTF">2015-02-09T17:17:50Z</dcterms:created>
  <dcterms:modified xsi:type="dcterms:W3CDTF">2015-02-09T18:05:33Z</dcterms:modified>
</cp:coreProperties>
</file>