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8320D-EA64-45DD-B493-E60127F7E31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BC584-5114-4C2A-B189-C543EA2B8B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Choose the word or phrase which does not collocate with the main word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2471726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1.Start up;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58214" y="2357430"/>
            <a:ext cx="471462" cy="411147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28860" y="357166"/>
            <a:ext cx="21064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Log in to;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500562" y="357166"/>
            <a:ext cx="2209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Exit from;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643702" y="357166"/>
            <a:ext cx="2420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Shut down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572132" y="1285860"/>
            <a:ext cx="3341107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y</a:t>
            </a:r>
            <a:r>
              <a:rPr lang="en-US" sz="4000" b="1" dirty="0" smtClean="0">
                <a:solidFill>
                  <a:srgbClr val="FF0000"/>
                </a:solidFill>
              </a:rPr>
              <a:t>our computer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2714620"/>
            <a:ext cx="19552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2.Open; 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2285984" y="2714620"/>
            <a:ext cx="1122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Edit;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3643306" y="2714620"/>
            <a:ext cx="12772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Save;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5143504" y="2714620"/>
            <a:ext cx="13452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Clean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5786446" y="3643314"/>
            <a:ext cx="2719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 document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596" y="5000636"/>
            <a:ext cx="14175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3.Cut;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000232" y="5000636"/>
            <a:ext cx="13667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Copy;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71868" y="5000636"/>
            <a:ext cx="13724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Burn;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143504" y="5000636"/>
            <a:ext cx="12988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Paste</a:t>
            </a:r>
            <a:endParaRPr lang="ru-RU" sz="4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643702" y="5715016"/>
            <a:ext cx="10199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text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6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7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2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3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3636" y="1214422"/>
            <a:ext cx="1928826" cy="71438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a page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28" y="5857892"/>
            <a:ext cx="114272" cy="268271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357166"/>
            <a:ext cx="39126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4.Scroll up, down;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3929058" y="357166"/>
            <a:ext cx="14927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Close;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429256" y="357166"/>
            <a:ext cx="13837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Shut; 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6786578" y="428604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</a:t>
            </a:r>
            <a:r>
              <a:rPr lang="en-US" sz="3600" dirty="0" smtClean="0"/>
              <a:t>ookmark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500430" y="428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42844" y="2643182"/>
            <a:ext cx="18800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5.Enter;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857356" y="2643182"/>
            <a:ext cx="15656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Move;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357554" y="2643182"/>
            <a:ext cx="41436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Upload, download;</a:t>
            </a:r>
            <a:endParaRPr lang="ru-RU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7500958" y="2643182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Delete</a:t>
            </a:r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16" y="3643314"/>
            <a:ext cx="12266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 file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158" y="4929198"/>
            <a:ext cx="1627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6.Edit; </a:t>
            </a:r>
            <a:endParaRPr lang="ru-RU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2071670" y="4929198"/>
            <a:ext cx="14350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Burn; </a:t>
            </a:r>
            <a:endParaRPr lang="ru-RU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71868" y="4929198"/>
            <a:ext cx="16433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Insert; </a:t>
            </a:r>
            <a:endParaRPr lang="ru-RU" sz="4000" dirty="0"/>
          </a:p>
        </p:txBody>
      </p:sp>
      <p:sp>
        <p:nvSpPr>
          <p:cNvPr id="24" name="TextBox 23"/>
          <p:cNvSpPr txBox="1"/>
          <p:nvPr/>
        </p:nvSpPr>
        <p:spPr>
          <a:xfrm>
            <a:off x="5357818" y="4929198"/>
            <a:ext cx="1316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Eject </a:t>
            </a:r>
            <a:endParaRPr lang="ru-RU" sz="4000" dirty="0"/>
          </a:p>
        </p:txBody>
      </p:sp>
      <p:sp>
        <p:nvSpPr>
          <p:cNvPr id="25" name="TextBox 24"/>
          <p:cNvSpPr txBox="1"/>
          <p:nvPr/>
        </p:nvSpPr>
        <p:spPr>
          <a:xfrm>
            <a:off x="6786578" y="5643578"/>
            <a:ext cx="14077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 disk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6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7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2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3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1828784" cy="4397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7.Surf;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 flipV="1">
            <a:off x="8686800" y="6126163"/>
            <a:ext cx="171480" cy="374671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71670" y="142852"/>
            <a:ext cx="17689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Search;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071934" y="142852"/>
            <a:ext cx="19749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Browse; 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072198" y="142852"/>
            <a:ext cx="15327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Cruise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072198" y="1071546"/>
            <a:ext cx="27397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the Internet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2357430"/>
            <a:ext cx="16873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8.Visit; 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214546" y="2357430"/>
            <a:ext cx="1258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Join; 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3714744" y="2357430"/>
            <a:ext cx="1935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Click on;</a:t>
            </a:r>
            <a:endParaRPr lang="ru-RU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5786446" y="2357430"/>
            <a:ext cx="24208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Bookmark 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6429388" y="3429000"/>
            <a:ext cx="22236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 website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596" y="4929198"/>
            <a:ext cx="17940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9.Send;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214546" y="4929198"/>
            <a:ext cx="1258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Join; 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3643306" y="4929198"/>
            <a:ext cx="2050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Click on; </a:t>
            </a:r>
            <a:endParaRPr lang="ru-RU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5643570" y="4929198"/>
            <a:ext cx="23583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Bookmark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929454" y="5929330"/>
            <a:ext cx="13292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 link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6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7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2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3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106</Words>
  <Application>Microsoft Office PowerPoint</Application>
  <PresentationFormat>Экран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Choose the word or phrase which does not collocate with the main word</vt:lpstr>
      <vt:lpstr>1.Start up;</vt:lpstr>
      <vt:lpstr> a page</vt:lpstr>
      <vt:lpstr>7.Surf;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Choose the word or phrase which does not collocate with the main word</dc:title>
  <dc:creator>Дані Користувача</dc:creator>
  <cp:lastModifiedBy>Дані Користувача</cp:lastModifiedBy>
  <cp:revision>5</cp:revision>
  <dcterms:created xsi:type="dcterms:W3CDTF">2015-02-09T17:17:50Z</dcterms:created>
  <dcterms:modified xsi:type="dcterms:W3CDTF">2015-02-09T18:05:33Z</dcterms:modified>
</cp:coreProperties>
</file>