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66" r:id="rId2"/>
    <p:sldId id="264" r:id="rId3"/>
    <p:sldId id="267" r:id="rId4"/>
    <p:sldId id="263" r:id="rId5"/>
    <p:sldId id="262" r:id="rId6"/>
    <p:sldId id="265" r:id="rId7"/>
    <p:sldId id="261" r:id="rId8"/>
    <p:sldId id="260" r:id="rId9"/>
    <p:sldId id="257" r:id="rId10"/>
    <p:sldId id="258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1" autoAdjust="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EDD5E-92BF-4C88-80A7-7A0BBE5A56A2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A52D6-3D91-41B5-85C3-85C429970261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F3DF-73EE-42CD-B329-69EAA6914284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BB735D7-26A1-45D8-B2D4-30B61B2E67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F3DF-73EE-42CD-B329-69EAA6914284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35D7-26A1-45D8-B2D4-30B61B2E67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F3DF-73EE-42CD-B329-69EAA6914284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35D7-26A1-45D8-B2D4-30B61B2E67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F3DF-73EE-42CD-B329-69EAA6914284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BB735D7-26A1-45D8-B2D4-30B61B2E67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F3DF-73EE-42CD-B329-69EAA6914284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35D7-26A1-45D8-B2D4-30B61B2E675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F3DF-73EE-42CD-B329-69EAA6914284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35D7-26A1-45D8-B2D4-30B61B2E67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F3DF-73EE-42CD-B329-69EAA6914284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BB735D7-26A1-45D8-B2D4-30B61B2E6750}" type="slidenum">
              <a:rPr lang="ru-RU" smtClean="0"/>
              <a:t>‹№›</a:t>
            </a:fld>
            <a:endParaRPr lang="ru-RU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F3DF-73EE-42CD-B329-69EAA6914284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35D7-26A1-45D8-B2D4-30B61B2E67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F3DF-73EE-42CD-B329-69EAA6914284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35D7-26A1-45D8-B2D4-30B61B2E67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F3DF-73EE-42CD-B329-69EAA6914284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35D7-26A1-45D8-B2D4-30B61B2E675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F3DF-73EE-42CD-B329-69EAA6914284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35D7-26A1-45D8-B2D4-30B61B2E6750}" type="slidenum">
              <a:rPr lang="ru-RU" smtClean="0"/>
              <a:t>‹№›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208F3DF-73EE-42CD-B329-69EAA6914284}" type="datetimeFigureOut">
              <a:rPr lang="ru-RU" smtClean="0"/>
              <a:t>09.02.2015</a:t>
            </a:fld>
            <a:endParaRPr lang="ru-RU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BB735D7-26A1-45D8-B2D4-30B61B2E6750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Arial Narrow" pitchFamily="34" charset="0"/>
              </a:rPr>
              <a:t>          Verb                                       </a:t>
            </a:r>
            <a:r>
              <a:rPr lang="en-US" sz="4800" dirty="0" smtClean="0">
                <a:latin typeface="Arial Narrow" pitchFamily="34" charset="0"/>
              </a:rPr>
              <a:t>Noun</a:t>
            </a:r>
          </a:p>
          <a:p>
            <a:r>
              <a:rPr lang="en-US" dirty="0" smtClean="0"/>
              <a:t>                                                                          attachment  </a:t>
            </a:r>
            <a:endParaRPr lang="en-US" dirty="0" smtClean="0"/>
          </a:p>
          <a:p>
            <a:r>
              <a:rPr lang="en-US" dirty="0" smtClean="0"/>
              <a:t>              delete</a:t>
            </a:r>
          </a:p>
          <a:p>
            <a:r>
              <a:rPr lang="uk-UA" dirty="0" smtClean="0"/>
              <a:t>   </a:t>
            </a:r>
            <a:r>
              <a:rPr lang="en-US" dirty="0" smtClean="0"/>
              <a:t>    </a:t>
            </a:r>
            <a:r>
              <a:rPr lang="uk-UA" dirty="0" smtClean="0"/>
              <a:t>  </a:t>
            </a:r>
            <a:r>
              <a:rPr lang="en-US" dirty="0" smtClean="0"/>
              <a:t>                  </a:t>
            </a:r>
            <a:r>
              <a:rPr lang="uk-UA" dirty="0" smtClean="0"/>
              <a:t>                                         </a:t>
            </a:r>
            <a:r>
              <a:rPr lang="en-US" dirty="0" smtClean="0"/>
              <a:t> </a:t>
            </a:r>
            <a:r>
              <a:rPr lang="uk-UA" dirty="0" smtClean="0"/>
              <a:t>   </a:t>
            </a:r>
            <a:r>
              <a:rPr lang="en-US" dirty="0" smtClean="0"/>
              <a:t>  development</a:t>
            </a:r>
          </a:p>
          <a:p>
            <a:r>
              <a:rPr lang="en-US" dirty="0" smtClean="0"/>
              <a:t>              disturb                                                </a:t>
            </a:r>
          </a:p>
          <a:p>
            <a:r>
              <a:rPr lang="en-US" dirty="0" smtClean="0"/>
              <a:t>                                                                          information</a:t>
            </a:r>
          </a:p>
          <a:p>
            <a:r>
              <a:rPr lang="en-US" dirty="0" smtClean="0"/>
              <a:t>                                                                          installation   </a:t>
            </a:r>
          </a:p>
          <a:p>
            <a:r>
              <a:rPr lang="en-US" dirty="0" smtClean="0"/>
              <a:t>               invent                                                  </a:t>
            </a:r>
          </a:p>
          <a:p>
            <a:r>
              <a:rPr lang="en-US" dirty="0" smtClean="0"/>
              <a:t>               product                                              </a:t>
            </a:r>
          </a:p>
          <a:p>
            <a:r>
              <a:rPr lang="en-US" dirty="0" smtClean="0"/>
              <a:t>               receive                                               </a:t>
            </a:r>
          </a:p>
          <a:p>
            <a:r>
              <a:rPr lang="en-US" dirty="0" smtClean="0"/>
              <a:t>                                                                          solution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686800" cy="838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Arial Narrow" pitchFamily="34" charset="0"/>
              </a:rPr>
              <a:t> </a:t>
            </a:r>
            <a:r>
              <a:rPr lang="en-US" sz="4800" dirty="0" smtClean="0">
                <a:latin typeface="Arial Narrow" pitchFamily="34" charset="0"/>
              </a:rPr>
              <a:t>         Verb                                       </a:t>
            </a:r>
            <a:r>
              <a:rPr lang="en-US" sz="4800" dirty="0" smtClean="0">
                <a:latin typeface="Arial Narrow" pitchFamily="34" charset="0"/>
              </a:rPr>
              <a:t>Noun</a:t>
            </a:r>
          </a:p>
          <a:p>
            <a:r>
              <a:rPr lang="en-US" sz="2800" dirty="0" smtClean="0"/>
              <a:t>               </a:t>
            </a:r>
            <a:r>
              <a:rPr lang="en-US" dirty="0" smtClean="0"/>
              <a:t>attach                                                  attachment  </a:t>
            </a:r>
          </a:p>
          <a:p>
            <a:r>
              <a:rPr lang="en-US" dirty="0" smtClean="0"/>
              <a:t>              delete                                                  deletion</a:t>
            </a:r>
          </a:p>
          <a:p>
            <a:r>
              <a:rPr lang="uk-UA" dirty="0" smtClean="0"/>
              <a:t>   </a:t>
            </a:r>
            <a:r>
              <a:rPr lang="en-US" dirty="0" smtClean="0"/>
              <a:t>    </a:t>
            </a:r>
            <a:r>
              <a:rPr lang="uk-UA" dirty="0" smtClean="0"/>
              <a:t>  </a:t>
            </a:r>
            <a:r>
              <a:rPr lang="en-US" dirty="0" smtClean="0"/>
              <a:t>     develop</a:t>
            </a:r>
            <a:r>
              <a:rPr lang="uk-UA" dirty="0" smtClean="0"/>
              <a:t>                                         </a:t>
            </a:r>
            <a:r>
              <a:rPr lang="en-US" dirty="0" smtClean="0"/>
              <a:t> </a:t>
            </a:r>
            <a:r>
              <a:rPr lang="uk-UA" dirty="0" smtClean="0"/>
              <a:t>   </a:t>
            </a:r>
            <a:r>
              <a:rPr lang="en-US" dirty="0" smtClean="0"/>
              <a:t>  development</a:t>
            </a:r>
          </a:p>
          <a:p>
            <a:r>
              <a:rPr lang="en-US" dirty="0" smtClean="0"/>
              <a:t>              disturb                                                disturbance</a:t>
            </a:r>
          </a:p>
          <a:p>
            <a:r>
              <a:rPr lang="en-US" dirty="0" smtClean="0"/>
              <a:t>               inform                                                information</a:t>
            </a:r>
          </a:p>
          <a:p>
            <a:r>
              <a:rPr lang="en-US" dirty="0" smtClean="0"/>
              <a:t>               install                                                 installation   </a:t>
            </a:r>
          </a:p>
          <a:p>
            <a:r>
              <a:rPr lang="en-US" dirty="0" smtClean="0"/>
              <a:t>               invent                                                 invention </a:t>
            </a:r>
          </a:p>
          <a:p>
            <a:r>
              <a:rPr lang="en-US" dirty="0" smtClean="0"/>
              <a:t>               product                                              production</a:t>
            </a:r>
          </a:p>
          <a:p>
            <a:r>
              <a:rPr lang="en-US" dirty="0" smtClean="0"/>
              <a:t>               receive                                               receiver</a:t>
            </a:r>
          </a:p>
          <a:p>
            <a:r>
              <a:rPr lang="en-US" dirty="0" smtClean="0"/>
              <a:t>              </a:t>
            </a:r>
            <a:r>
              <a:rPr lang="en-US" dirty="0" smtClean="0"/>
              <a:t>                                                            solution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Arial Narrow" pitchFamily="34" charset="0"/>
              </a:rPr>
              <a:t> </a:t>
            </a:r>
            <a:r>
              <a:rPr lang="en-US" sz="4800" dirty="0" smtClean="0">
                <a:latin typeface="Arial Narrow" pitchFamily="34" charset="0"/>
              </a:rPr>
              <a:t>         Verb                                       </a:t>
            </a:r>
            <a:r>
              <a:rPr lang="en-US" sz="4800" dirty="0" smtClean="0">
                <a:latin typeface="Arial Narrow" pitchFamily="34" charset="0"/>
              </a:rPr>
              <a:t>Noun</a:t>
            </a:r>
          </a:p>
          <a:p>
            <a:r>
              <a:rPr lang="en-US" sz="2800" dirty="0" smtClean="0"/>
              <a:t>               </a:t>
            </a:r>
            <a:r>
              <a:rPr lang="en-US" dirty="0" smtClean="0"/>
              <a:t>attach                                                  attachment  </a:t>
            </a:r>
          </a:p>
          <a:p>
            <a:r>
              <a:rPr lang="en-US" dirty="0" smtClean="0"/>
              <a:t>              delete                                                  deletion</a:t>
            </a:r>
          </a:p>
          <a:p>
            <a:r>
              <a:rPr lang="uk-UA" dirty="0" smtClean="0"/>
              <a:t>   </a:t>
            </a:r>
            <a:r>
              <a:rPr lang="en-US" dirty="0" smtClean="0"/>
              <a:t>    </a:t>
            </a:r>
            <a:r>
              <a:rPr lang="uk-UA" dirty="0" smtClean="0"/>
              <a:t>  </a:t>
            </a:r>
            <a:r>
              <a:rPr lang="en-US" dirty="0" smtClean="0"/>
              <a:t>     develop</a:t>
            </a:r>
            <a:r>
              <a:rPr lang="uk-UA" dirty="0" smtClean="0"/>
              <a:t>                                         </a:t>
            </a:r>
            <a:r>
              <a:rPr lang="en-US" dirty="0" smtClean="0"/>
              <a:t> </a:t>
            </a:r>
            <a:r>
              <a:rPr lang="uk-UA" dirty="0" smtClean="0"/>
              <a:t>   </a:t>
            </a:r>
            <a:r>
              <a:rPr lang="en-US" dirty="0" smtClean="0"/>
              <a:t>  development</a:t>
            </a:r>
          </a:p>
          <a:p>
            <a:r>
              <a:rPr lang="en-US" dirty="0" smtClean="0"/>
              <a:t>              disturb                                                disturbance</a:t>
            </a:r>
          </a:p>
          <a:p>
            <a:r>
              <a:rPr lang="en-US" dirty="0" smtClean="0"/>
              <a:t>               inform                                                information</a:t>
            </a:r>
          </a:p>
          <a:p>
            <a:r>
              <a:rPr lang="en-US" dirty="0" smtClean="0"/>
              <a:t>               install                                                 installation   </a:t>
            </a:r>
          </a:p>
          <a:p>
            <a:r>
              <a:rPr lang="en-US" dirty="0" smtClean="0"/>
              <a:t>               invent                                                 invention </a:t>
            </a:r>
          </a:p>
          <a:p>
            <a:r>
              <a:rPr lang="en-US" dirty="0" smtClean="0"/>
              <a:t>               product                                              production</a:t>
            </a:r>
          </a:p>
          <a:p>
            <a:r>
              <a:rPr lang="en-US" dirty="0" smtClean="0"/>
              <a:t>               receive                                               receiver</a:t>
            </a:r>
          </a:p>
          <a:p>
            <a:r>
              <a:rPr lang="en-US" dirty="0" smtClean="0"/>
              <a:t>               solve                                                 </a:t>
            </a:r>
            <a:r>
              <a:rPr lang="en-US" dirty="0" smtClean="0"/>
              <a:t> </a:t>
            </a:r>
            <a:r>
              <a:rPr lang="en-US" dirty="0" smtClean="0"/>
              <a:t>solution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Arial Narrow" pitchFamily="34" charset="0"/>
              </a:rPr>
              <a:t>          Verb                                       </a:t>
            </a:r>
            <a:r>
              <a:rPr lang="en-US" sz="4800" dirty="0" smtClean="0">
                <a:latin typeface="Arial Narrow" pitchFamily="34" charset="0"/>
              </a:rPr>
              <a:t>Noun</a:t>
            </a:r>
          </a:p>
          <a:p>
            <a:r>
              <a:rPr lang="en-US" sz="2800" dirty="0" smtClean="0"/>
              <a:t>               </a:t>
            </a:r>
            <a:r>
              <a:rPr lang="en-US" dirty="0" smtClean="0"/>
              <a:t>attach                                                  attachment  </a:t>
            </a:r>
          </a:p>
          <a:p>
            <a:r>
              <a:rPr lang="en-US" dirty="0" smtClean="0"/>
              <a:t>              </a:t>
            </a:r>
            <a:r>
              <a:rPr lang="en-US" dirty="0" smtClean="0"/>
              <a:t>delete</a:t>
            </a:r>
            <a:endParaRPr lang="en-US" dirty="0" smtClean="0"/>
          </a:p>
          <a:p>
            <a:r>
              <a:rPr lang="uk-UA" dirty="0" smtClean="0"/>
              <a:t>   </a:t>
            </a:r>
            <a:r>
              <a:rPr lang="en-US" dirty="0" smtClean="0"/>
              <a:t>    </a:t>
            </a:r>
            <a:r>
              <a:rPr lang="uk-UA" dirty="0" smtClean="0"/>
              <a:t>  </a:t>
            </a:r>
            <a:r>
              <a:rPr lang="en-US" dirty="0" smtClean="0"/>
              <a:t>      </a:t>
            </a:r>
            <a:r>
              <a:rPr lang="en-US" dirty="0" smtClean="0"/>
              <a:t>            </a:t>
            </a:r>
            <a:r>
              <a:rPr lang="uk-UA" dirty="0" smtClean="0"/>
              <a:t>                                         </a:t>
            </a:r>
            <a:r>
              <a:rPr lang="en-US" dirty="0" smtClean="0"/>
              <a:t> </a:t>
            </a:r>
            <a:r>
              <a:rPr lang="uk-UA" dirty="0" smtClean="0"/>
              <a:t>   </a:t>
            </a:r>
            <a:r>
              <a:rPr lang="en-US" dirty="0" smtClean="0"/>
              <a:t>  </a:t>
            </a:r>
            <a:r>
              <a:rPr lang="en-US" dirty="0" smtClean="0"/>
              <a:t>development</a:t>
            </a:r>
          </a:p>
          <a:p>
            <a:r>
              <a:rPr lang="en-US" dirty="0" smtClean="0"/>
              <a:t>              disturb                                                </a:t>
            </a:r>
          </a:p>
          <a:p>
            <a:r>
              <a:rPr lang="en-US" dirty="0" smtClean="0"/>
              <a:t>                                                                          information</a:t>
            </a:r>
          </a:p>
          <a:p>
            <a:r>
              <a:rPr lang="en-US" dirty="0" smtClean="0"/>
              <a:t>                                                                          installation   </a:t>
            </a:r>
          </a:p>
          <a:p>
            <a:r>
              <a:rPr lang="en-US" dirty="0" smtClean="0"/>
              <a:t>               invent                                                  </a:t>
            </a:r>
          </a:p>
          <a:p>
            <a:r>
              <a:rPr lang="en-US" dirty="0" smtClean="0"/>
              <a:t>               product                                              </a:t>
            </a:r>
          </a:p>
          <a:p>
            <a:r>
              <a:rPr lang="en-US" dirty="0" smtClean="0"/>
              <a:t>               receive                                               </a:t>
            </a:r>
          </a:p>
          <a:p>
            <a:r>
              <a:rPr lang="en-US" dirty="0" smtClean="0"/>
              <a:t>                                                                          solution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Arial Narrow" pitchFamily="34" charset="0"/>
              </a:rPr>
              <a:t>          Verb                                       </a:t>
            </a:r>
            <a:r>
              <a:rPr lang="en-US" sz="4800" dirty="0" smtClean="0">
                <a:latin typeface="Arial Narrow" pitchFamily="34" charset="0"/>
              </a:rPr>
              <a:t>Noun</a:t>
            </a:r>
          </a:p>
          <a:p>
            <a:r>
              <a:rPr lang="en-US" sz="2800" dirty="0" smtClean="0"/>
              <a:t>               </a:t>
            </a:r>
            <a:r>
              <a:rPr lang="en-US" dirty="0" smtClean="0"/>
              <a:t>attach                                                  attachment  </a:t>
            </a:r>
          </a:p>
          <a:p>
            <a:r>
              <a:rPr lang="en-US" dirty="0" smtClean="0"/>
              <a:t>              </a:t>
            </a:r>
            <a:r>
              <a:rPr lang="en-US" dirty="0" smtClean="0"/>
              <a:t>delete                                                 deletion</a:t>
            </a:r>
            <a:endParaRPr lang="en-US" dirty="0" smtClean="0"/>
          </a:p>
          <a:p>
            <a:r>
              <a:rPr lang="uk-UA" dirty="0" smtClean="0"/>
              <a:t>   </a:t>
            </a:r>
            <a:r>
              <a:rPr lang="en-US" dirty="0" smtClean="0"/>
              <a:t>    </a:t>
            </a:r>
            <a:r>
              <a:rPr lang="uk-UA" dirty="0" smtClean="0"/>
              <a:t>  </a:t>
            </a:r>
            <a:r>
              <a:rPr lang="en-US" dirty="0" smtClean="0"/>
              <a:t>                  </a:t>
            </a:r>
            <a:r>
              <a:rPr lang="uk-UA" dirty="0" smtClean="0"/>
              <a:t>                                         </a:t>
            </a:r>
            <a:r>
              <a:rPr lang="en-US" dirty="0" smtClean="0"/>
              <a:t> </a:t>
            </a:r>
            <a:r>
              <a:rPr lang="uk-UA" dirty="0" smtClean="0"/>
              <a:t>   </a:t>
            </a:r>
            <a:r>
              <a:rPr lang="en-US" dirty="0" smtClean="0"/>
              <a:t>  development</a:t>
            </a:r>
          </a:p>
          <a:p>
            <a:r>
              <a:rPr lang="en-US" dirty="0" smtClean="0"/>
              <a:t>              disturb                                                </a:t>
            </a:r>
          </a:p>
          <a:p>
            <a:r>
              <a:rPr lang="en-US" dirty="0" smtClean="0"/>
              <a:t>                                                                          information</a:t>
            </a:r>
          </a:p>
          <a:p>
            <a:r>
              <a:rPr lang="en-US" dirty="0" smtClean="0"/>
              <a:t>                                                                          installation   </a:t>
            </a:r>
          </a:p>
          <a:p>
            <a:r>
              <a:rPr lang="en-US" dirty="0" smtClean="0"/>
              <a:t>               invent                                                  </a:t>
            </a:r>
          </a:p>
          <a:p>
            <a:r>
              <a:rPr lang="en-US" dirty="0" smtClean="0"/>
              <a:t>               product                                              </a:t>
            </a:r>
          </a:p>
          <a:p>
            <a:r>
              <a:rPr lang="en-US" dirty="0" smtClean="0"/>
              <a:t>               receive                                               </a:t>
            </a:r>
          </a:p>
          <a:p>
            <a:r>
              <a:rPr lang="en-US" dirty="0" smtClean="0"/>
              <a:t>                                                                          solution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Arial Narrow" pitchFamily="34" charset="0"/>
              </a:rPr>
              <a:t>          </a:t>
            </a:r>
            <a:r>
              <a:rPr lang="en-US" sz="4800" dirty="0" smtClean="0">
                <a:latin typeface="Arial Narrow" pitchFamily="34" charset="0"/>
              </a:rPr>
              <a:t>Verb                                       Noun</a:t>
            </a:r>
          </a:p>
          <a:p>
            <a:r>
              <a:rPr lang="en-US" sz="2800" dirty="0" smtClean="0"/>
              <a:t>               </a:t>
            </a:r>
            <a:r>
              <a:rPr lang="en-US" dirty="0" smtClean="0"/>
              <a:t>attach                                                  attachment  </a:t>
            </a:r>
          </a:p>
          <a:p>
            <a:r>
              <a:rPr lang="en-US" dirty="0" smtClean="0"/>
              <a:t>              delete                                                  deletion</a:t>
            </a:r>
          </a:p>
          <a:p>
            <a:r>
              <a:rPr lang="uk-UA" dirty="0" smtClean="0"/>
              <a:t>   </a:t>
            </a:r>
            <a:r>
              <a:rPr lang="en-US" dirty="0" smtClean="0"/>
              <a:t>    </a:t>
            </a:r>
            <a:r>
              <a:rPr lang="uk-UA" dirty="0" smtClean="0"/>
              <a:t>  </a:t>
            </a:r>
            <a:r>
              <a:rPr lang="en-US" dirty="0" smtClean="0"/>
              <a:t>     develop</a:t>
            </a:r>
            <a:r>
              <a:rPr lang="uk-UA" dirty="0" smtClean="0"/>
              <a:t>                                         </a:t>
            </a:r>
            <a:r>
              <a:rPr lang="en-US" dirty="0" smtClean="0"/>
              <a:t> </a:t>
            </a:r>
            <a:r>
              <a:rPr lang="uk-UA" dirty="0" smtClean="0"/>
              <a:t>   </a:t>
            </a:r>
            <a:r>
              <a:rPr lang="en-US" dirty="0" smtClean="0"/>
              <a:t>  development</a:t>
            </a:r>
          </a:p>
          <a:p>
            <a:r>
              <a:rPr lang="en-US" dirty="0" smtClean="0"/>
              <a:t>              disturb                                                </a:t>
            </a:r>
          </a:p>
          <a:p>
            <a:r>
              <a:rPr lang="en-US" dirty="0" smtClean="0"/>
              <a:t>                </a:t>
            </a:r>
            <a:r>
              <a:rPr lang="en-US" dirty="0" smtClean="0"/>
              <a:t>                                                          </a:t>
            </a:r>
            <a:r>
              <a:rPr lang="en-US" dirty="0" smtClean="0"/>
              <a:t>information</a:t>
            </a:r>
          </a:p>
          <a:p>
            <a:r>
              <a:rPr lang="en-US" dirty="0" smtClean="0"/>
              <a:t>                </a:t>
            </a:r>
            <a:r>
              <a:rPr lang="en-US" dirty="0" smtClean="0"/>
              <a:t>                                                          </a:t>
            </a:r>
            <a:r>
              <a:rPr lang="en-US" dirty="0" smtClean="0"/>
              <a:t>installation   </a:t>
            </a:r>
          </a:p>
          <a:p>
            <a:r>
              <a:rPr lang="en-US" dirty="0" smtClean="0"/>
              <a:t>               invent                                                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               product                                              </a:t>
            </a:r>
          </a:p>
          <a:p>
            <a:r>
              <a:rPr lang="en-US" dirty="0" smtClean="0"/>
              <a:t>               receive                                               </a:t>
            </a:r>
          </a:p>
          <a:p>
            <a:r>
              <a:rPr lang="en-US" dirty="0" smtClean="0"/>
              <a:t>                </a:t>
            </a:r>
            <a:r>
              <a:rPr lang="en-US" dirty="0" smtClean="0"/>
              <a:t>                                                          </a:t>
            </a:r>
            <a:r>
              <a:rPr lang="en-US" dirty="0" smtClean="0"/>
              <a:t>solution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Arial Narrow" pitchFamily="34" charset="0"/>
              </a:rPr>
              <a:t> </a:t>
            </a:r>
            <a:r>
              <a:rPr lang="en-US" sz="4800" dirty="0" smtClean="0">
                <a:latin typeface="Arial Narrow" pitchFamily="34" charset="0"/>
              </a:rPr>
              <a:t>         Verb                                       </a:t>
            </a:r>
            <a:r>
              <a:rPr lang="en-US" sz="4800" dirty="0" smtClean="0">
                <a:latin typeface="Arial Narrow" pitchFamily="34" charset="0"/>
              </a:rPr>
              <a:t>Noun</a:t>
            </a:r>
          </a:p>
          <a:p>
            <a:r>
              <a:rPr lang="en-US" sz="2800" dirty="0" smtClean="0"/>
              <a:t>               </a:t>
            </a:r>
            <a:r>
              <a:rPr lang="en-US" dirty="0" smtClean="0"/>
              <a:t>attach                                                  attachment  </a:t>
            </a:r>
          </a:p>
          <a:p>
            <a:r>
              <a:rPr lang="en-US" dirty="0" smtClean="0"/>
              <a:t>              delete                                                  deletion</a:t>
            </a:r>
          </a:p>
          <a:p>
            <a:r>
              <a:rPr lang="uk-UA" dirty="0" smtClean="0"/>
              <a:t>   </a:t>
            </a:r>
            <a:r>
              <a:rPr lang="en-US" dirty="0" smtClean="0"/>
              <a:t>    </a:t>
            </a:r>
            <a:r>
              <a:rPr lang="uk-UA" dirty="0" smtClean="0"/>
              <a:t>  </a:t>
            </a:r>
            <a:r>
              <a:rPr lang="en-US" dirty="0" smtClean="0"/>
              <a:t>     develop</a:t>
            </a:r>
            <a:r>
              <a:rPr lang="uk-UA" dirty="0" smtClean="0"/>
              <a:t>                                         </a:t>
            </a:r>
            <a:r>
              <a:rPr lang="en-US" dirty="0" smtClean="0"/>
              <a:t> </a:t>
            </a:r>
            <a:r>
              <a:rPr lang="uk-UA" dirty="0" smtClean="0"/>
              <a:t>   </a:t>
            </a:r>
            <a:r>
              <a:rPr lang="en-US" dirty="0" smtClean="0"/>
              <a:t>  development</a:t>
            </a:r>
          </a:p>
          <a:p>
            <a:r>
              <a:rPr lang="en-US" dirty="0" smtClean="0"/>
              <a:t>              disturb                                                disturbance</a:t>
            </a:r>
          </a:p>
          <a:p>
            <a:r>
              <a:rPr lang="en-US" dirty="0" smtClean="0"/>
              <a:t>              </a:t>
            </a:r>
            <a:r>
              <a:rPr lang="en-US" dirty="0" smtClean="0"/>
              <a:t>                                                            </a:t>
            </a:r>
            <a:r>
              <a:rPr lang="en-US" dirty="0" smtClean="0"/>
              <a:t>information</a:t>
            </a:r>
          </a:p>
          <a:p>
            <a:r>
              <a:rPr lang="en-US" dirty="0" smtClean="0"/>
              <a:t>                </a:t>
            </a:r>
            <a:r>
              <a:rPr lang="en-US" dirty="0" smtClean="0"/>
              <a:t>                                                          </a:t>
            </a:r>
            <a:r>
              <a:rPr lang="en-US" dirty="0" smtClean="0"/>
              <a:t>installation   </a:t>
            </a:r>
          </a:p>
          <a:p>
            <a:r>
              <a:rPr lang="en-US" dirty="0" smtClean="0"/>
              <a:t>               invent                                                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               product                                              </a:t>
            </a:r>
          </a:p>
          <a:p>
            <a:r>
              <a:rPr lang="en-US" dirty="0" smtClean="0"/>
              <a:t>               receive                                               </a:t>
            </a:r>
          </a:p>
          <a:p>
            <a:r>
              <a:rPr lang="en-US" dirty="0" smtClean="0"/>
              <a:t>                </a:t>
            </a:r>
            <a:r>
              <a:rPr lang="en-US" dirty="0" smtClean="0"/>
              <a:t>                                                          </a:t>
            </a:r>
            <a:r>
              <a:rPr lang="en-US" dirty="0" smtClean="0"/>
              <a:t>solution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Arial Narrow" pitchFamily="34" charset="0"/>
              </a:rPr>
              <a:t> </a:t>
            </a:r>
            <a:r>
              <a:rPr lang="en-US" sz="4800" dirty="0" smtClean="0">
                <a:latin typeface="Arial Narrow" pitchFamily="34" charset="0"/>
              </a:rPr>
              <a:t>         Verb                                       </a:t>
            </a:r>
            <a:r>
              <a:rPr lang="en-US" sz="4800" dirty="0" smtClean="0">
                <a:latin typeface="Arial Narrow" pitchFamily="34" charset="0"/>
              </a:rPr>
              <a:t>Noun</a:t>
            </a:r>
          </a:p>
          <a:p>
            <a:r>
              <a:rPr lang="en-US" sz="2800" dirty="0" smtClean="0"/>
              <a:t>               </a:t>
            </a:r>
            <a:r>
              <a:rPr lang="en-US" dirty="0" smtClean="0"/>
              <a:t>attach                                                  attachment  </a:t>
            </a:r>
          </a:p>
          <a:p>
            <a:r>
              <a:rPr lang="en-US" dirty="0" smtClean="0"/>
              <a:t>              delete                                                  deletion</a:t>
            </a:r>
          </a:p>
          <a:p>
            <a:r>
              <a:rPr lang="uk-UA" dirty="0" smtClean="0"/>
              <a:t>   </a:t>
            </a:r>
            <a:r>
              <a:rPr lang="en-US" dirty="0" smtClean="0"/>
              <a:t>    </a:t>
            </a:r>
            <a:r>
              <a:rPr lang="uk-UA" dirty="0" smtClean="0"/>
              <a:t>  </a:t>
            </a:r>
            <a:r>
              <a:rPr lang="en-US" dirty="0" smtClean="0"/>
              <a:t>     develop</a:t>
            </a:r>
            <a:r>
              <a:rPr lang="uk-UA" dirty="0" smtClean="0"/>
              <a:t>                                         </a:t>
            </a:r>
            <a:r>
              <a:rPr lang="en-US" dirty="0" smtClean="0"/>
              <a:t> </a:t>
            </a:r>
            <a:r>
              <a:rPr lang="uk-UA" dirty="0" smtClean="0"/>
              <a:t>   </a:t>
            </a:r>
            <a:r>
              <a:rPr lang="en-US" dirty="0" smtClean="0"/>
              <a:t>  development</a:t>
            </a:r>
          </a:p>
          <a:p>
            <a:r>
              <a:rPr lang="en-US" dirty="0" smtClean="0"/>
              <a:t>              disturb                                                disturbance</a:t>
            </a:r>
          </a:p>
          <a:p>
            <a:r>
              <a:rPr lang="en-US" dirty="0" smtClean="0"/>
              <a:t>               inform                                                information</a:t>
            </a:r>
          </a:p>
          <a:p>
            <a:r>
              <a:rPr lang="en-US" dirty="0" smtClean="0"/>
              <a:t>                </a:t>
            </a:r>
            <a:r>
              <a:rPr lang="en-US" dirty="0" smtClean="0"/>
              <a:t>                                                          </a:t>
            </a:r>
            <a:r>
              <a:rPr lang="en-US" dirty="0" smtClean="0"/>
              <a:t>installation   </a:t>
            </a:r>
          </a:p>
          <a:p>
            <a:r>
              <a:rPr lang="en-US" dirty="0" smtClean="0"/>
              <a:t>               invent                                                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               product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smtClean="0"/>
              <a:t>receive                                               </a:t>
            </a:r>
          </a:p>
          <a:p>
            <a:r>
              <a:rPr lang="en-US" dirty="0" smtClean="0"/>
              <a:t>                </a:t>
            </a:r>
            <a:r>
              <a:rPr lang="en-US" dirty="0" smtClean="0"/>
              <a:t>                                                          </a:t>
            </a:r>
            <a:r>
              <a:rPr lang="en-US" dirty="0" smtClean="0"/>
              <a:t>solution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Arial Narrow" pitchFamily="34" charset="0"/>
              </a:rPr>
              <a:t> </a:t>
            </a:r>
            <a:r>
              <a:rPr lang="en-US" sz="4800" dirty="0" smtClean="0">
                <a:latin typeface="Arial Narrow" pitchFamily="34" charset="0"/>
              </a:rPr>
              <a:t>         </a:t>
            </a:r>
            <a:r>
              <a:rPr lang="en-US" sz="4800" dirty="0" smtClean="0">
                <a:latin typeface="Arial Narrow" pitchFamily="34" charset="0"/>
              </a:rPr>
              <a:t>Verb                                       Noun</a:t>
            </a:r>
          </a:p>
          <a:p>
            <a:r>
              <a:rPr lang="en-US" sz="2800" dirty="0" smtClean="0"/>
              <a:t>               </a:t>
            </a:r>
            <a:r>
              <a:rPr lang="en-US" dirty="0" smtClean="0"/>
              <a:t>attach                                                  attachment  </a:t>
            </a:r>
          </a:p>
          <a:p>
            <a:r>
              <a:rPr lang="en-US" dirty="0" smtClean="0"/>
              <a:t>              delete                                                  deletion</a:t>
            </a:r>
          </a:p>
          <a:p>
            <a:r>
              <a:rPr lang="uk-UA" dirty="0" smtClean="0"/>
              <a:t>   </a:t>
            </a:r>
            <a:r>
              <a:rPr lang="en-US" dirty="0" smtClean="0"/>
              <a:t>    </a:t>
            </a:r>
            <a:r>
              <a:rPr lang="uk-UA" dirty="0" smtClean="0"/>
              <a:t>  </a:t>
            </a:r>
            <a:r>
              <a:rPr lang="en-US" dirty="0" smtClean="0"/>
              <a:t>     develop</a:t>
            </a:r>
            <a:r>
              <a:rPr lang="uk-UA" dirty="0" smtClean="0"/>
              <a:t>                                         </a:t>
            </a:r>
            <a:r>
              <a:rPr lang="en-US" dirty="0" smtClean="0"/>
              <a:t> </a:t>
            </a:r>
            <a:r>
              <a:rPr lang="uk-UA" dirty="0" smtClean="0"/>
              <a:t>   </a:t>
            </a:r>
            <a:r>
              <a:rPr lang="en-US" dirty="0" smtClean="0"/>
              <a:t>  development</a:t>
            </a:r>
          </a:p>
          <a:p>
            <a:r>
              <a:rPr lang="en-US" dirty="0" smtClean="0"/>
              <a:t>              disturb                                                disturbance</a:t>
            </a:r>
          </a:p>
          <a:p>
            <a:r>
              <a:rPr lang="en-US" dirty="0" smtClean="0"/>
              <a:t>               inform                                                information</a:t>
            </a:r>
          </a:p>
          <a:p>
            <a:r>
              <a:rPr lang="en-US" dirty="0" smtClean="0"/>
              <a:t>               install                                                 installation   </a:t>
            </a:r>
          </a:p>
          <a:p>
            <a:r>
              <a:rPr lang="en-US" dirty="0" smtClean="0"/>
              <a:t>               invent                                                 </a:t>
            </a:r>
          </a:p>
          <a:p>
            <a:r>
              <a:rPr lang="en-US" dirty="0" smtClean="0"/>
              <a:t>               product                                              </a:t>
            </a:r>
          </a:p>
          <a:p>
            <a:r>
              <a:rPr lang="en-US" dirty="0" smtClean="0"/>
              <a:t>               receive                                               </a:t>
            </a:r>
          </a:p>
          <a:p>
            <a:r>
              <a:rPr lang="en-US" dirty="0" smtClean="0"/>
              <a:t>                                                                          solution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Arial Narrow" pitchFamily="34" charset="0"/>
              </a:rPr>
              <a:t> </a:t>
            </a:r>
            <a:r>
              <a:rPr lang="en-US" sz="4800" dirty="0" smtClean="0">
                <a:latin typeface="Arial Narrow" pitchFamily="34" charset="0"/>
              </a:rPr>
              <a:t>         Verb                                       </a:t>
            </a:r>
            <a:r>
              <a:rPr lang="en-US" sz="4800" dirty="0" smtClean="0">
                <a:latin typeface="Arial Narrow" pitchFamily="34" charset="0"/>
              </a:rPr>
              <a:t>Noun</a:t>
            </a:r>
          </a:p>
          <a:p>
            <a:r>
              <a:rPr lang="en-US" sz="2800" dirty="0" smtClean="0"/>
              <a:t>               </a:t>
            </a:r>
            <a:r>
              <a:rPr lang="en-US" dirty="0" smtClean="0"/>
              <a:t>attach                                                  attachment  </a:t>
            </a:r>
          </a:p>
          <a:p>
            <a:r>
              <a:rPr lang="en-US" dirty="0" smtClean="0"/>
              <a:t>              delete                                                  deletion</a:t>
            </a:r>
          </a:p>
          <a:p>
            <a:r>
              <a:rPr lang="uk-UA" dirty="0" smtClean="0"/>
              <a:t>   </a:t>
            </a:r>
            <a:r>
              <a:rPr lang="en-US" dirty="0" smtClean="0"/>
              <a:t>    </a:t>
            </a:r>
            <a:r>
              <a:rPr lang="uk-UA" dirty="0" smtClean="0"/>
              <a:t>  </a:t>
            </a:r>
            <a:r>
              <a:rPr lang="en-US" dirty="0" smtClean="0"/>
              <a:t>     develop</a:t>
            </a:r>
            <a:r>
              <a:rPr lang="uk-UA" dirty="0" smtClean="0"/>
              <a:t>                                         </a:t>
            </a:r>
            <a:r>
              <a:rPr lang="en-US" dirty="0" smtClean="0"/>
              <a:t> </a:t>
            </a:r>
            <a:r>
              <a:rPr lang="uk-UA" dirty="0" smtClean="0"/>
              <a:t>   </a:t>
            </a:r>
            <a:r>
              <a:rPr lang="en-US" dirty="0" smtClean="0"/>
              <a:t>  development</a:t>
            </a:r>
          </a:p>
          <a:p>
            <a:r>
              <a:rPr lang="en-US" dirty="0" smtClean="0"/>
              <a:t>              disturb                                                disturbance</a:t>
            </a:r>
          </a:p>
          <a:p>
            <a:r>
              <a:rPr lang="en-US" dirty="0" smtClean="0"/>
              <a:t>               inform                                                information</a:t>
            </a:r>
          </a:p>
          <a:p>
            <a:r>
              <a:rPr lang="en-US" dirty="0" smtClean="0"/>
              <a:t>               install                                                 installation   </a:t>
            </a:r>
          </a:p>
          <a:p>
            <a:r>
              <a:rPr lang="en-US" dirty="0" smtClean="0"/>
              <a:t>               invent                                                 invention </a:t>
            </a:r>
          </a:p>
          <a:p>
            <a:r>
              <a:rPr lang="en-US" dirty="0" smtClean="0"/>
              <a:t>               product                                              </a:t>
            </a:r>
          </a:p>
          <a:p>
            <a:r>
              <a:rPr lang="en-US" dirty="0" smtClean="0"/>
              <a:t>               receive                                               </a:t>
            </a:r>
          </a:p>
          <a:p>
            <a:r>
              <a:rPr lang="en-US" dirty="0" smtClean="0"/>
              <a:t>                                                                          solution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800" dirty="0" smtClean="0">
                <a:latin typeface="Arial Narrow" pitchFamily="34" charset="0"/>
              </a:rPr>
              <a:t>          </a:t>
            </a:r>
            <a:r>
              <a:rPr lang="en-US" sz="4800" dirty="0" smtClean="0">
                <a:latin typeface="Arial Narrow" pitchFamily="34" charset="0"/>
              </a:rPr>
              <a:t>Verb                                       Noun</a:t>
            </a:r>
          </a:p>
          <a:p>
            <a:r>
              <a:rPr lang="en-US" sz="2800" dirty="0" smtClean="0"/>
              <a:t>               </a:t>
            </a:r>
            <a:r>
              <a:rPr lang="en-US" dirty="0" smtClean="0"/>
              <a:t>attach                                                  attachment  </a:t>
            </a:r>
          </a:p>
          <a:p>
            <a:r>
              <a:rPr lang="en-US" dirty="0" smtClean="0"/>
              <a:t>              delete                                                  deletion</a:t>
            </a:r>
          </a:p>
          <a:p>
            <a:r>
              <a:rPr lang="uk-UA" dirty="0" smtClean="0"/>
              <a:t>   </a:t>
            </a:r>
            <a:r>
              <a:rPr lang="en-US" dirty="0" smtClean="0"/>
              <a:t>    </a:t>
            </a:r>
            <a:r>
              <a:rPr lang="uk-UA" dirty="0" smtClean="0"/>
              <a:t>  </a:t>
            </a:r>
            <a:r>
              <a:rPr lang="en-US" dirty="0" smtClean="0"/>
              <a:t>     develop</a:t>
            </a:r>
            <a:r>
              <a:rPr lang="uk-UA" dirty="0" smtClean="0"/>
              <a:t>                                         </a:t>
            </a:r>
            <a:r>
              <a:rPr lang="en-US" dirty="0" smtClean="0"/>
              <a:t> </a:t>
            </a:r>
            <a:r>
              <a:rPr lang="uk-UA" dirty="0" smtClean="0"/>
              <a:t>   </a:t>
            </a:r>
            <a:r>
              <a:rPr lang="en-US" dirty="0" smtClean="0"/>
              <a:t>  development</a:t>
            </a:r>
          </a:p>
          <a:p>
            <a:r>
              <a:rPr lang="en-US" dirty="0" smtClean="0"/>
              <a:t>              disturb                                                disturbance</a:t>
            </a:r>
          </a:p>
          <a:p>
            <a:r>
              <a:rPr lang="en-US" dirty="0" smtClean="0"/>
              <a:t>               inform                                                information</a:t>
            </a:r>
          </a:p>
          <a:p>
            <a:r>
              <a:rPr lang="en-US" dirty="0" smtClean="0"/>
              <a:t>               install                                                 installation   </a:t>
            </a:r>
          </a:p>
          <a:p>
            <a:r>
              <a:rPr lang="en-US" dirty="0" smtClean="0"/>
              <a:t>               invent                                                 invention </a:t>
            </a:r>
          </a:p>
          <a:p>
            <a:r>
              <a:rPr lang="en-US" dirty="0" smtClean="0"/>
              <a:t>               product                                              production</a:t>
            </a:r>
          </a:p>
          <a:p>
            <a:r>
              <a:rPr lang="en-US" dirty="0" smtClean="0"/>
              <a:t>               </a:t>
            </a:r>
            <a:r>
              <a:rPr lang="en-US" dirty="0" smtClean="0"/>
              <a:t>receive</a:t>
            </a:r>
            <a:endParaRPr lang="en-US" dirty="0" smtClean="0"/>
          </a:p>
          <a:p>
            <a:r>
              <a:rPr lang="en-US" dirty="0" smtClean="0"/>
              <a:t>                                                                          solution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</TotalTime>
  <Words>308</Words>
  <Application>Microsoft Office PowerPoint</Application>
  <PresentationFormat>Екран (4:3)</PresentationFormat>
  <Paragraphs>121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Валка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2015-02-09T19:47:03Z</dcterms:created>
  <dcterms:modified xsi:type="dcterms:W3CDTF">2015-02-09T20:45:21Z</dcterms:modified>
</cp:coreProperties>
</file>