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AE0015-1237-43E2-A0FA-F312EC7307B6}" type="datetimeFigureOut">
              <a:rPr lang="uk-UA" smtClean="0"/>
              <a:t>01.12.2016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725A1C-3450-4635-B7E7-854FAFB3EB62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Segoe Print" pitchFamily="2" charset="0"/>
              </a:rPr>
              <a:t>Tips </a:t>
            </a:r>
            <a:r>
              <a:rPr lang="en-US" sz="6000" b="1" dirty="0">
                <a:latin typeface="Segoe Print" pitchFamily="2" charset="0"/>
              </a:rPr>
              <a:t>for a healthy routine from </a:t>
            </a:r>
            <a:r>
              <a:rPr lang="en-US" sz="6000" b="1">
                <a:latin typeface="Segoe Print" pitchFamily="2" charset="0"/>
              </a:rPr>
              <a:t>morning </a:t>
            </a:r>
            <a:r>
              <a:rPr lang="en-US" sz="6000" b="1" smtClean="0">
                <a:latin typeface="Segoe Print" pitchFamily="2" charset="0"/>
              </a:rPr>
              <a:t>till </a:t>
            </a:r>
            <a:r>
              <a:rPr lang="en-US" sz="6000" b="1" dirty="0">
                <a:latin typeface="Segoe Print" pitchFamily="2" charset="0"/>
              </a:rPr>
              <a:t>night</a:t>
            </a: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pic>
        <p:nvPicPr>
          <p:cNvPr id="18434" name="Picture 2" descr="Результат пошуку зображень за запитом &quot;ран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59055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85723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Modern people are incredibly busy all day.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hey eat fast food and do not engage in sports Everything because they do not have  time. 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916646" cy="2763673"/>
          </a:xfrm>
          <a:prstGeom prst="rect">
            <a:avLst/>
          </a:prstGeom>
          <a:noFill/>
        </p:spPr>
      </p:pic>
      <p:sp>
        <p:nvSpPr>
          <p:cNvPr id="16388" name="AutoShape 4" descr="Результат пошуку зображень за запитом &quot;people eat fast food at wor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90" name="AutoShape 6" descr="Результат пошуку зображень за запитом &quot;people eat fast food at work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6392" name="Picture 8" descr="Результат пошуку зображень за запитом &quot;people eat fast food at work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95792"/>
            <a:ext cx="4500594" cy="32963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3786190"/>
            <a:ext cx="3286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With such a furious pace of life is incredibly difficult to stay healthy. So here are some simple tips to help you plan your day.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Drink enough water with lemon during the day.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Результат пошуку зображень за запитом &quot;people drink wate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500858" cy="3985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Do 30 minutes of cardiovascular exercise on an empty stomach.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Результат пошуку зображень за запитом &quot;people do exercise at hom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48000"/>
            <a:ext cx="5715000" cy="3810000"/>
          </a:xfrm>
          <a:prstGeom prst="rect">
            <a:avLst/>
          </a:prstGeom>
          <a:noFill/>
        </p:spPr>
      </p:pic>
      <p:pic>
        <p:nvPicPr>
          <p:cNvPr id="7" name="Picture 2" descr="Результат пошуку зображень за запитом &quot;people do exercis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60527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Enjoy a smoothie for breakfast each morning during the work week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Результат пошуку зображень за запитом &quot;people drink smoothi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39090"/>
            <a:ext cx="7615234" cy="429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Have a snack that contains protein at mid-morning and mid-afternoon each day. 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Результат пошуку зображень за запитом &quot;people eat healthy food in wor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14818"/>
            <a:ext cx="4318560" cy="2428892"/>
          </a:xfrm>
          <a:prstGeom prst="rect">
            <a:avLst/>
          </a:prstGeom>
          <a:noFill/>
        </p:spPr>
      </p:pic>
      <p:pic>
        <p:nvPicPr>
          <p:cNvPr id="12292" name="Picture 4" descr="Результат пошуку зображень за запитом &quot;people eat healthy food in work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Eat your dinner two hours before bed to promote uninterrupted sleep.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29228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Aim to get to bed before 11pm, sleeping in a darkened room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Результат пошуку зображень за запитом &quot;go to be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21510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hope these tips will help you plan your day and stay healthy in spite of anything.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Результат пошуку зображень за запитом &quot;щасливі люд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65440"/>
            <a:ext cx="6215106" cy="4140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271</TotalTime>
  <Words>154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Tips for a healthy routine from morning till night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a healthy routine from morning to night </dc:title>
  <dc:creator>ПК</dc:creator>
  <cp:lastModifiedBy>School 3</cp:lastModifiedBy>
  <cp:revision>34</cp:revision>
  <cp:lastPrinted>2016-12-01T13:50:04Z</cp:lastPrinted>
  <dcterms:created xsi:type="dcterms:W3CDTF">2016-11-27T10:50:56Z</dcterms:created>
  <dcterms:modified xsi:type="dcterms:W3CDTF">2016-12-01T17:44:05Z</dcterms:modified>
</cp:coreProperties>
</file>