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8" r:id="rId3"/>
    <p:sldId id="259" r:id="rId4"/>
    <p:sldId id="261" r:id="rId5"/>
    <p:sldId id="260" r:id="rId6"/>
    <p:sldId id="263" r:id="rId7"/>
    <p:sldId id="265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465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BDD8A-05A3-4130-A47B-CEA7070DF61A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9A7F2-8AD7-400C-88FE-F24BB479CC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E3C2F-521E-473E-B362-B49798DE5353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951BB-8776-41E3-A390-C1E613EFA7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C2D71-51EF-4940-8A69-492F13EF34A9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36439-8167-4CBB-BE4A-90309C8EDA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5D475-B748-4EE6-BD8F-3E9CAA017BDC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006E5-14EA-4587-8593-0EF23D826D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6A119-790E-49EF-9286-7D5CF31FECC6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C3B73-96C5-487E-9753-519FD0D6EC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34B6D-CC11-4C6E-B9EF-40D7E69D8A5A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180EC-2864-4111-BC01-F63C37D47F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AECC6-1884-4AA0-81A3-5472FDDE6639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989FC-2FE1-4FBD-AC69-27AECC5BEF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45B10-961B-4EBC-92CF-38E8AC25DAE0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F31CC-0CE0-428D-88D9-8910F7190D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F1B41-1A0F-4437-A19E-EE1B02C49DF4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5F8C-ABB8-4EA9-A99B-768B4EE341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B70BC-AC23-4819-8619-CEC9FC4B05C3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5AF80-9373-471B-80AF-41AB93798A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6CA57-1FE7-4535-AC2C-134325925556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F4285-3EDD-47CA-A7C4-869B73339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6E1769-0963-4BEF-B558-4066F936EF8D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088753-D4B1-4C95-9874-0F8C3FAC06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79" r:id="rId4"/>
    <p:sldLayoutId id="2147483783" r:id="rId5"/>
    <p:sldLayoutId id="2147483778" r:id="rId6"/>
    <p:sldLayoutId id="2147483784" r:id="rId7"/>
    <p:sldLayoutId id="2147483785" r:id="rId8"/>
    <p:sldLayoutId id="2147483786" r:id="rId9"/>
    <p:sldLayoutId id="2147483777" r:id="rId10"/>
    <p:sldLayoutId id="2147483787" r:id="rId11"/>
  </p:sldLayoutIdLst>
  <p:transition spd="slow">
    <p:fade/>
  </p:transition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2214554"/>
            <a:ext cx="8458200" cy="122237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8800" dirty="0" smtClean="0"/>
              <a:t>The passive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89" y="2492896"/>
            <a:ext cx="8686800" cy="838200"/>
          </a:xfrm>
        </p:spPr>
        <p:txBody>
          <a:bodyPr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6000" dirty="0" smtClean="0"/>
              <a:t>    active or passive </a:t>
            </a:r>
            <a:endParaRPr lang="ru-RU" sz="6000" dirty="0"/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0" y="4143375"/>
            <a:ext cx="8686800" cy="4525963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457200"/>
            <a:ext cx="8686800" cy="8413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0"/>
            <a:ext cx="6858000" cy="6858000"/>
          </a:xfrm>
        </p:spPr>
        <p:txBody>
          <a:bodyPr/>
          <a:lstStyle/>
          <a:p>
            <a:pPr lvl="2"/>
            <a:r>
              <a:rPr lang="en-US" sz="2800" dirty="0" smtClean="0"/>
              <a:t>1.Comics are read all over the world.</a:t>
            </a:r>
            <a:br>
              <a:rPr lang="en-US" sz="2800" dirty="0" smtClean="0"/>
            </a:br>
            <a:r>
              <a:rPr lang="en-US" sz="2800" dirty="0" smtClean="0"/>
              <a:t>2. </a:t>
            </a:r>
            <a:r>
              <a:rPr lang="en-US" sz="2800" dirty="0"/>
              <a:t>L</a:t>
            </a:r>
            <a:r>
              <a:rPr lang="en-US" sz="2800" dirty="0" smtClean="0"/>
              <a:t>iterary works by famous writers are studied at schools.</a:t>
            </a:r>
            <a:br>
              <a:rPr lang="en-US" sz="2800" dirty="0" smtClean="0"/>
            </a:br>
            <a:r>
              <a:rPr lang="en-US" sz="2800" dirty="0" smtClean="0"/>
              <a:t>3.Newspapers and magazines had been bought at the newsagent’s by the time they arrived.</a:t>
            </a:r>
            <a:br>
              <a:rPr lang="en-US" sz="2800" dirty="0" smtClean="0"/>
            </a:br>
            <a:r>
              <a:rPr lang="en-US" sz="2800" dirty="0" smtClean="0"/>
              <a:t>4.They don’t sell books in the shop.</a:t>
            </a:r>
            <a:br>
              <a:rPr lang="en-US" sz="2800" dirty="0" smtClean="0"/>
            </a:br>
            <a:r>
              <a:rPr lang="en-US" sz="2800" dirty="0" smtClean="0"/>
              <a:t>5.This popular film was made in 2012.</a:t>
            </a:r>
            <a:br>
              <a:rPr lang="en-US" sz="2800" dirty="0" smtClean="0"/>
            </a:br>
            <a:r>
              <a:rPr lang="en-US" sz="2800" dirty="0" smtClean="0"/>
              <a:t>6.</a:t>
            </a:r>
            <a:r>
              <a:rPr lang="en-US" sz="2800" i="1" dirty="0" smtClean="0"/>
              <a:t>The Lord of the Rings </a:t>
            </a:r>
            <a:r>
              <a:rPr lang="en-US" sz="2800" dirty="0" smtClean="0"/>
              <a:t>was written by J.R.R. Tolkien.</a:t>
            </a:r>
            <a:br>
              <a:rPr lang="en-US" sz="2800" dirty="0" smtClean="0"/>
            </a:br>
            <a:r>
              <a:rPr lang="en-US" sz="2800" dirty="0" smtClean="0"/>
              <a:t>7.Shakespeare’s play is being performed for the first time right now.</a:t>
            </a:r>
            <a:br>
              <a:rPr lang="en-US" sz="2800" dirty="0" smtClean="0"/>
            </a:br>
            <a:r>
              <a:rPr lang="en-US" sz="2800" dirty="0" smtClean="0"/>
              <a:t>8.The photographer has taken some  pictures for the magazine.</a:t>
            </a:r>
            <a:endParaRPr lang="ru-RU" sz="2800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786563" y="0"/>
            <a:ext cx="2205037" cy="6324600"/>
          </a:xfrm>
        </p:spPr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</a:rPr>
              <a:t>P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err="1" smtClean="0">
                <a:solidFill>
                  <a:srgbClr val="FF0000"/>
                </a:solidFill>
              </a:rPr>
              <a:t>P</a:t>
            </a:r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err="1" smtClean="0">
                <a:solidFill>
                  <a:srgbClr val="FF0000"/>
                </a:solidFill>
              </a:rPr>
              <a:t>P</a:t>
            </a:r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A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P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err="1" smtClean="0">
                <a:solidFill>
                  <a:srgbClr val="FF0000"/>
                </a:solidFill>
              </a:rPr>
              <a:t>P</a:t>
            </a:r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err="1" smtClean="0">
                <a:solidFill>
                  <a:srgbClr val="FF0000"/>
                </a:solidFill>
              </a:rPr>
              <a:t>P</a:t>
            </a:r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A</a:t>
            </a:r>
            <a:endParaRPr lang="ru-RU" sz="3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571744"/>
            <a:ext cx="8686800" cy="84124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000" smtClean="0"/>
              <a:t>       open </a:t>
            </a:r>
            <a:r>
              <a:rPr lang="en-US" sz="6000" dirty="0" smtClean="0"/>
              <a:t>brackets</a:t>
            </a:r>
            <a:endParaRPr lang="ru-RU" sz="6000" dirty="0"/>
          </a:p>
        </p:txBody>
      </p:sp>
      <p:sp>
        <p:nvSpPr>
          <p:cNvPr id="16386" name="Содержимое 2"/>
          <p:cNvSpPr>
            <a:spLocks noGrp="1"/>
          </p:cNvSpPr>
          <p:nvPr>
            <p:ph sz="half" idx="1"/>
          </p:nvPr>
        </p:nvSpPr>
        <p:spPr>
          <a:xfrm>
            <a:off x="4000500" y="1357313"/>
            <a:ext cx="4191000" cy="47244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16387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-36513" y="1254125"/>
            <a:ext cx="8255001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Franklin Gothic Book" pitchFamily="34" charset="0"/>
              </a:rPr>
              <a:t>2.A lot of places                       (visit) every year .</a:t>
            </a:r>
            <a:r>
              <a:rPr lang="en-US" sz="2400">
                <a:latin typeface="Franklin Gothic Book" pitchFamily="34" charset="0"/>
              </a:rPr>
              <a:t/>
            </a:r>
            <a:br>
              <a:rPr lang="en-US" sz="2400">
                <a:latin typeface="Franklin Gothic Book" pitchFamily="34" charset="0"/>
              </a:rPr>
            </a:br>
            <a:endParaRPr lang="ru-RU" sz="2400">
              <a:latin typeface="Franklin Gothic Book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-80963" y="1754188"/>
            <a:ext cx="92598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latin typeface="Franklin Gothic Book" pitchFamily="34" charset="0"/>
              </a:rPr>
              <a:t>3.The photos of the </a:t>
            </a:r>
            <a:r>
              <a:rPr lang="en-US" sz="3200" dirty="0" smtClean="0">
                <a:latin typeface="Franklin Gothic Book" pitchFamily="34" charset="0"/>
              </a:rPr>
              <a:t>stars                           </a:t>
            </a:r>
            <a:r>
              <a:rPr lang="en-US" sz="3200" dirty="0">
                <a:latin typeface="Franklin Gothic Book" pitchFamily="34" charset="0"/>
              </a:rPr>
              <a:t>(already/take).</a:t>
            </a:r>
            <a:br>
              <a:rPr lang="en-US" sz="3200" dirty="0">
                <a:latin typeface="Franklin Gothic Book" pitchFamily="34" charset="0"/>
              </a:rPr>
            </a:br>
            <a:endParaRPr lang="ru-RU" sz="3200" dirty="0">
              <a:latin typeface="Franklin Gothic Book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-23813" y="2727325"/>
            <a:ext cx="8715376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Franklin Gothic Book" pitchFamily="34" charset="0"/>
              </a:rPr>
              <a:t>4.The best actor                        (choose) then.</a:t>
            </a:r>
            <a:r>
              <a:rPr lang="en-US" sz="2400">
                <a:latin typeface="Franklin Gothic Book" pitchFamily="34" charset="0"/>
              </a:rPr>
              <a:t/>
            </a:r>
            <a:br>
              <a:rPr lang="en-US" sz="2400">
                <a:latin typeface="Franklin Gothic Book" pitchFamily="34" charset="0"/>
              </a:rPr>
            </a:br>
            <a:endParaRPr lang="ru-RU" sz="2400">
              <a:latin typeface="Franklin Gothic Book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-23813" y="3302000"/>
            <a:ext cx="1114854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Franklin Gothic Book" pitchFamily="34" charset="0"/>
              </a:rPr>
              <a:t>5.A </a:t>
            </a:r>
            <a:r>
              <a:rPr lang="en-US" sz="3200" dirty="0" smtClean="0">
                <a:latin typeface="Franklin Gothic Book" pitchFamily="34" charset="0"/>
              </a:rPr>
              <a:t>history</a:t>
            </a:r>
            <a:r>
              <a:rPr lang="en-US" sz="3200" dirty="0" smtClean="0">
                <a:latin typeface="Franklin Gothic Book" pitchFamily="34" charset="0"/>
              </a:rPr>
              <a:t> </a:t>
            </a:r>
            <a:r>
              <a:rPr lang="en-US" sz="3200" dirty="0">
                <a:latin typeface="Franklin Gothic Book" pitchFamily="34" charset="0"/>
              </a:rPr>
              <a:t>of each city                   </a:t>
            </a:r>
            <a:r>
              <a:rPr lang="en-US" sz="3200" dirty="0" smtClean="0">
                <a:latin typeface="Franklin Gothic Book" pitchFamily="34" charset="0"/>
              </a:rPr>
              <a:t>                  </a:t>
            </a:r>
          </a:p>
          <a:p>
            <a:r>
              <a:rPr lang="en-US" sz="3200" dirty="0" smtClean="0">
                <a:latin typeface="Franklin Gothic Book" pitchFamily="34" charset="0"/>
              </a:rPr>
              <a:t>(just/write</a:t>
            </a:r>
            <a:r>
              <a:rPr lang="en-US" sz="3200" dirty="0">
                <a:latin typeface="Franklin Gothic Book" pitchFamily="34" charset="0"/>
              </a:rPr>
              <a:t>).</a:t>
            </a:r>
            <a:endParaRPr lang="ru-RU" sz="2400" dirty="0">
              <a:latin typeface="Franklin Gothic Book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-36513" y="3857625"/>
            <a:ext cx="893127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 dirty="0" smtClean="0">
              <a:latin typeface="Franklin Gothic Book" pitchFamily="34" charset="0"/>
            </a:endParaRPr>
          </a:p>
          <a:p>
            <a:r>
              <a:rPr lang="en-US" sz="3200" dirty="0" smtClean="0">
                <a:latin typeface="Franklin Gothic Book" pitchFamily="34" charset="0"/>
              </a:rPr>
              <a:t>6.The </a:t>
            </a:r>
            <a:r>
              <a:rPr lang="en-US" sz="3200" dirty="0">
                <a:latin typeface="Franklin Gothic Book" pitchFamily="34" charset="0"/>
              </a:rPr>
              <a:t>photos and descriptions                         (check/always) by an editor.</a:t>
            </a:r>
            <a:endParaRPr lang="ru-RU" sz="3200" dirty="0">
              <a:latin typeface="Franklin Gothic Book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1113" y="4935538"/>
            <a:ext cx="888365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 dirty="0" smtClean="0">
              <a:latin typeface="Franklin Gothic Book" pitchFamily="34" charset="0"/>
            </a:endParaRPr>
          </a:p>
          <a:p>
            <a:r>
              <a:rPr lang="en-US" sz="3200" dirty="0" smtClean="0">
                <a:latin typeface="Franklin Gothic Book" pitchFamily="34" charset="0"/>
              </a:rPr>
              <a:t>7.The </a:t>
            </a:r>
            <a:r>
              <a:rPr lang="en-US" sz="3200" dirty="0">
                <a:latin typeface="Franklin Gothic Book" pitchFamily="34" charset="0"/>
              </a:rPr>
              <a:t>book                       (print) two years ago.</a:t>
            </a:r>
            <a:r>
              <a:rPr lang="en-US" sz="2800" dirty="0">
                <a:latin typeface="Franklin Gothic Book" pitchFamily="34" charset="0"/>
              </a:rPr>
              <a:t/>
            </a:r>
            <a:br>
              <a:rPr lang="en-US" sz="2800" dirty="0">
                <a:latin typeface="Franklin Gothic Book" pitchFamily="34" charset="0"/>
              </a:rPr>
            </a:br>
            <a:endParaRPr lang="ru-RU" sz="2800" dirty="0">
              <a:latin typeface="Franklin Gothic Book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333375"/>
            <a:ext cx="87487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latin typeface="Franklin Gothic Book" pitchFamily="34" charset="0"/>
              </a:rPr>
              <a:t>1. </a:t>
            </a:r>
            <a:r>
              <a:rPr lang="en-US" sz="3200" dirty="0" smtClean="0">
                <a:latin typeface="Franklin Gothic Book" pitchFamily="34" charset="0"/>
              </a:rPr>
              <a:t>Film directors </a:t>
            </a:r>
            <a:endParaRPr lang="ru-RU" sz="3200" b="1" dirty="0">
              <a:solidFill>
                <a:srgbClr val="C00000"/>
              </a:solidFill>
              <a:latin typeface="Franklin Gothic Book" pitchFamily="34" charset="0"/>
            </a:endParaRPr>
          </a:p>
          <a:p>
            <a:r>
              <a:rPr lang="en-US" sz="3200" dirty="0">
                <a:latin typeface="Franklin Gothic Book" pitchFamily="34" charset="0"/>
              </a:rPr>
              <a:t> (contact) by  phone now.</a:t>
            </a:r>
            <a:endParaRPr lang="ru-RU" sz="3200" dirty="0">
              <a:latin typeface="Franklin Gothic Book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5407492"/>
            <a:ext cx="844295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3200" dirty="0" smtClean="0">
              <a:latin typeface="Franklin Gothic Book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en-US" sz="3200" dirty="0" smtClean="0">
                <a:latin typeface="Franklin Gothic Book" pitchFamily="34" charset="0"/>
                <a:ea typeface="Calibri" pitchFamily="34" charset="0"/>
                <a:cs typeface="Times New Roman" pitchFamily="18" charset="0"/>
              </a:rPr>
              <a:t>8.The </a:t>
            </a:r>
            <a:r>
              <a:rPr lang="en-US" sz="3200" dirty="0">
                <a:latin typeface="Franklin Gothic Book" pitchFamily="34" charset="0"/>
                <a:ea typeface="Calibri" pitchFamily="34" charset="0"/>
                <a:cs typeface="Times New Roman" pitchFamily="18" charset="0"/>
              </a:rPr>
              <a:t>novel                      (sell) in bookshops and</a:t>
            </a:r>
          </a:p>
          <a:p>
            <a:r>
              <a:rPr lang="en-US" sz="3200" dirty="0">
                <a:latin typeface="Franklin Gothic Book" pitchFamily="34" charset="0"/>
                <a:ea typeface="Calibri" pitchFamily="34" charset="0"/>
                <a:cs typeface="Times New Roman" pitchFamily="18" charset="0"/>
              </a:rPr>
              <a:t> online soon.</a:t>
            </a:r>
            <a:endParaRPr lang="en-US" sz="3200" dirty="0">
              <a:latin typeface="Franklin Gothic Book" pitchFamily="34" charset="0"/>
              <a:cs typeface="Calibri" pitchFamily="34" charset="0"/>
            </a:endParaRPr>
          </a:p>
          <a:p>
            <a:endParaRPr lang="en-US" sz="2400" dirty="0">
              <a:cs typeface="Calibri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006725" y="1263650"/>
            <a:ext cx="3071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C00000"/>
                </a:solidFill>
                <a:latin typeface="Franklin Gothic Book" pitchFamily="34" charset="0"/>
              </a:rPr>
              <a:t>are</a:t>
            </a:r>
            <a:r>
              <a:rPr lang="en-US" sz="2800" b="1">
                <a:solidFill>
                  <a:srgbClr val="C00000"/>
                </a:solidFill>
                <a:latin typeface="Franklin Gothic Book" pitchFamily="34" charset="0"/>
              </a:rPr>
              <a:t> </a:t>
            </a:r>
            <a:r>
              <a:rPr lang="en-US" sz="3200" b="1">
                <a:solidFill>
                  <a:srgbClr val="C00000"/>
                </a:solidFill>
                <a:latin typeface="Franklin Gothic Book" pitchFamily="34" charset="0"/>
              </a:rPr>
              <a:t>visited</a:t>
            </a:r>
            <a:endParaRPr lang="ru-RU" sz="2800" b="1">
              <a:solidFill>
                <a:srgbClr val="C00000"/>
              </a:solidFill>
              <a:latin typeface="Franklin Gothic Book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643438" y="1755775"/>
            <a:ext cx="45354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Franklin Gothic Book" pitchFamily="34" charset="0"/>
              </a:rPr>
              <a:t>have been already taken</a:t>
            </a:r>
            <a:endParaRPr lang="ru-RU" sz="3200" b="1" dirty="0">
              <a:solidFill>
                <a:srgbClr val="C00000"/>
              </a:solidFill>
              <a:latin typeface="Franklin Gothic Book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843213" y="2740025"/>
            <a:ext cx="30622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C00000"/>
                </a:solidFill>
                <a:latin typeface="Franklin Gothic Book" pitchFamily="34" charset="0"/>
              </a:rPr>
              <a:t>was chosen</a:t>
            </a:r>
            <a:endParaRPr lang="ru-RU" sz="3200" b="1">
              <a:solidFill>
                <a:srgbClr val="C00000"/>
              </a:solidFill>
              <a:latin typeface="Franklin Gothic Book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923929" y="3302000"/>
            <a:ext cx="410445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Franklin Gothic Book" pitchFamily="34" charset="0"/>
              </a:rPr>
              <a:t>h</a:t>
            </a:r>
            <a:r>
              <a:rPr lang="en-US" sz="3200" b="1" dirty="0" smtClean="0">
                <a:solidFill>
                  <a:srgbClr val="C00000"/>
                </a:solidFill>
                <a:latin typeface="Franklin Gothic Book" pitchFamily="34" charset="0"/>
              </a:rPr>
              <a:t>as been just </a:t>
            </a:r>
            <a:r>
              <a:rPr lang="en-US" sz="3200" b="1" dirty="0" smtClean="0">
                <a:solidFill>
                  <a:srgbClr val="C00000"/>
                </a:solidFill>
                <a:latin typeface="Franklin Gothic Book" pitchFamily="34" charset="0"/>
              </a:rPr>
              <a:t>written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Franklin Gothic Book" pitchFamily="34" charset="0"/>
              </a:rPr>
              <a:t> </a:t>
            </a:r>
            <a:endParaRPr lang="ru-RU" sz="3200" b="1" dirty="0">
              <a:solidFill>
                <a:srgbClr val="C00000"/>
              </a:solidFill>
              <a:latin typeface="Franklin Gothic Book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619750" y="3857625"/>
            <a:ext cx="377666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 b="1" dirty="0">
              <a:solidFill>
                <a:srgbClr val="C00000"/>
              </a:solidFill>
              <a:latin typeface="Franklin Gothic Book" pitchFamily="34" charset="0"/>
            </a:endParaRPr>
          </a:p>
          <a:p>
            <a:r>
              <a:rPr lang="en-US" sz="3200" b="1" dirty="0" smtClean="0">
                <a:solidFill>
                  <a:srgbClr val="C00000"/>
                </a:solidFill>
                <a:latin typeface="Franklin Gothic Book" pitchFamily="34" charset="0"/>
              </a:rPr>
              <a:t>are </a:t>
            </a:r>
            <a:r>
              <a:rPr lang="en-US" sz="3200" b="1" dirty="0">
                <a:solidFill>
                  <a:srgbClr val="C00000"/>
                </a:solidFill>
                <a:latin typeface="Franklin Gothic Book" pitchFamily="34" charset="0"/>
              </a:rPr>
              <a:t>always checked</a:t>
            </a:r>
            <a:endParaRPr lang="ru-RU" sz="3200" b="1" dirty="0">
              <a:solidFill>
                <a:srgbClr val="C00000"/>
              </a:solidFill>
              <a:latin typeface="Franklin Gothic Book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033588" y="4973638"/>
            <a:ext cx="31019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 b="1" dirty="0" smtClean="0">
              <a:solidFill>
                <a:srgbClr val="C00000"/>
              </a:solidFill>
              <a:latin typeface="Franklin Gothic Book" pitchFamily="34" charset="0"/>
            </a:endParaRPr>
          </a:p>
          <a:p>
            <a:r>
              <a:rPr lang="en-US" sz="3200" b="1" dirty="0" smtClean="0">
                <a:solidFill>
                  <a:srgbClr val="C00000"/>
                </a:solidFill>
                <a:latin typeface="Franklin Gothic Book" pitchFamily="34" charset="0"/>
              </a:rPr>
              <a:t>was </a:t>
            </a:r>
            <a:r>
              <a:rPr lang="en-US" sz="3200" b="1" dirty="0">
                <a:solidFill>
                  <a:srgbClr val="C00000"/>
                </a:solidFill>
                <a:latin typeface="Franklin Gothic Book" pitchFamily="34" charset="0"/>
              </a:rPr>
              <a:t>printed</a:t>
            </a:r>
            <a:endParaRPr lang="ru-RU" sz="3200" b="1" dirty="0">
              <a:solidFill>
                <a:srgbClr val="C00000"/>
              </a:solidFill>
              <a:latin typeface="Franklin Gothic Book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033588" y="5657850"/>
            <a:ext cx="264318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Franklin Gothic Book" pitchFamily="34" charset="0"/>
              </a:rPr>
              <a:t> </a:t>
            </a:r>
            <a:endParaRPr lang="en-US" sz="3200" b="1" dirty="0" smtClean="0">
              <a:solidFill>
                <a:srgbClr val="C00000"/>
              </a:solidFill>
              <a:latin typeface="Franklin Gothic Book" pitchFamily="34" charset="0"/>
            </a:endParaRPr>
          </a:p>
          <a:p>
            <a:r>
              <a:rPr lang="en-US" sz="3200" b="1" dirty="0" smtClean="0">
                <a:solidFill>
                  <a:srgbClr val="C00000"/>
                </a:solidFill>
                <a:latin typeface="Franklin Gothic Book" pitchFamily="34" charset="0"/>
              </a:rPr>
              <a:t>will </a:t>
            </a:r>
            <a:r>
              <a:rPr lang="en-US" sz="3200" b="1" dirty="0">
                <a:solidFill>
                  <a:srgbClr val="C00000"/>
                </a:solidFill>
                <a:latin typeface="Franklin Gothic Book" pitchFamily="34" charset="0"/>
              </a:rPr>
              <a:t>be sold</a:t>
            </a:r>
            <a:endParaRPr lang="ru-RU" sz="3200" b="1" dirty="0">
              <a:solidFill>
                <a:srgbClr val="C00000"/>
              </a:solidFill>
              <a:latin typeface="Franklin Gothic Book" pitchFamily="34" charset="0"/>
            </a:endParaRPr>
          </a:p>
          <a:p>
            <a:endParaRPr lang="en-US" sz="3200" b="1" dirty="0" smtClean="0">
              <a:solidFill>
                <a:srgbClr val="C00000"/>
              </a:solidFill>
              <a:latin typeface="Franklin Gothic Book" pitchFamily="34" charset="0"/>
            </a:endParaRPr>
          </a:p>
          <a:p>
            <a:endParaRPr lang="en-US" sz="3200" b="1" dirty="0" smtClean="0">
              <a:solidFill>
                <a:srgbClr val="C00000"/>
              </a:solidFill>
              <a:latin typeface="Franklin Gothic Book" pitchFamily="34" charset="0"/>
            </a:endParaRPr>
          </a:p>
          <a:p>
            <a:endParaRPr lang="en-US" sz="3200" b="1" dirty="0">
              <a:solidFill>
                <a:srgbClr val="C00000"/>
              </a:solidFill>
              <a:latin typeface="Franklin Gothic Book" pitchFamily="34" charset="0"/>
            </a:endParaRP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555875" y="476250"/>
            <a:ext cx="369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700337" y="404813"/>
            <a:ext cx="58968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 smtClean="0">
                <a:solidFill>
                  <a:schemeClr val="hlink"/>
                </a:solidFill>
              </a:rPr>
              <a:t> 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 smtClean="0">
                <a:solidFill>
                  <a:schemeClr val="hlink"/>
                </a:solidFill>
              </a:rPr>
              <a:t> are </a:t>
            </a:r>
            <a:r>
              <a:rPr lang="en-US" sz="2800" dirty="0">
                <a:solidFill>
                  <a:schemeClr val="hlink"/>
                </a:solidFill>
              </a:rPr>
              <a:t>being contacted</a:t>
            </a:r>
            <a:endParaRPr lang="ru-RU" sz="2800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1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 tmFilter="0,0; .5, 1; 1, 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026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571744"/>
            <a:ext cx="8458200" cy="12223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6000" dirty="0" smtClean="0"/>
              <a:t>make up sentences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67436" y="100465"/>
            <a:ext cx="77866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 smtClean="0">
                <a:latin typeface="Franklin Gothic Book" pitchFamily="34" charset="0"/>
              </a:rPr>
              <a:t>1.This/printed/book/China/in/was</a:t>
            </a:r>
            <a:endParaRPr lang="ru-RU" sz="3200" b="1" dirty="0">
              <a:latin typeface="Franklin Gothic Book" pitchFamily="34" charset="0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285750" y="642938"/>
            <a:ext cx="5151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Franklin Gothic Book" pitchFamily="34" charset="0"/>
              </a:rPr>
              <a:t>  This </a:t>
            </a:r>
            <a:r>
              <a:rPr lang="en-US" sz="2800" dirty="0">
                <a:solidFill>
                  <a:srgbClr val="C00000"/>
                </a:solidFill>
                <a:latin typeface="Franklin Gothic Book" pitchFamily="34" charset="0"/>
              </a:rPr>
              <a:t>book </a:t>
            </a:r>
            <a:r>
              <a:rPr lang="en-US" sz="2800" dirty="0" smtClean="0">
                <a:solidFill>
                  <a:srgbClr val="C00000"/>
                </a:solidFill>
                <a:latin typeface="Franklin Gothic Book" pitchFamily="34" charset="0"/>
              </a:rPr>
              <a:t>was </a:t>
            </a:r>
            <a:r>
              <a:rPr lang="en-US" sz="2800" dirty="0">
                <a:solidFill>
                  <a:srgbClr val="C00000"/>
                </a:solidFill>
                <a:latin typeface="Franklin Gothic Book" pitchFamily="34" charset="0"/>
              </a:rPr>
              <a:t>printed in China.</a:t>
            </a:r>
            <a:endParaRPr lang="ru-RU" sz="2800" dirty="0">
              <a:solidFill>
                <a:srgbClr val="C00000"/>
              </a:solidFill>
              <a:latin typeface="Franklin Gothic Book" pitchFamily="34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227108" y="1179678"/>
            <a:ext cx="70091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Franklin Gothic Book" pitchFamily="34" charset="0"/>
              </a:rPr>
              <a:t>2.made/Films/by/directors/are/film</a:t>
            </a:r>
            <a:endParaRPr lang="ru-RU" sz="3200" b="1" dirty="0">
              <a:latin typeface="Franklin Gothic Book" pitchFamily="34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85750" y="1643063"/>
            <a:ext cx="53861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Franklin Gothic Book" pitchFamily="34" charset="0"/>
              </a:rPr>
              <a:t>   Films </a:t>
            </a:r>
            <a:r>
              <a:rPr lang="en-US" sz="2800" dirty="0">
                <a:solidFill>
                  <a:srgbClr val="C00000"/>
                </a:solidFill>
                <a:latin typeface="Franklin Gothic Book" pitchFamily="34" charset="0"/>
              </a:rPr>
              <a:t>are made by </a:t>
            </a:r>
            <a:r>
              <a:rPr lang="en-US" sz="2800" dirty="0" smtClean="0">
                <a:solidFill>
                  <a:srgbClr val="C00000"/>
                </a:solidFill>
                <a:latin typeface="Franklin Gothic Book" pitchFamily="34" charset="0"/>
              </a:rPr>
              <a:t>film directors.</a:t>
            </a:r>
            <a:endParaRPr lang="ru-RU" sz="2800" dirty="0">
              <a:solidFill>
                <a:srgbClr val="C00000"/>
              </a:solidFill>
              <a:latin typeface="Franklin Gothic Book" pitchFamily="34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14313" y="2143125"/>
            <a:ext cx="79295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 smtClean="0">
                <a:latin typeface="Franklin Gothic Book" pitchFamily="34" charset="0"/>
              </a:rPr>
              <a:t>3.year/published/comics/of/Lots/are/every</a:t>
            </a:r>
            <a:endParaRPr lang="ru-RU" sz="3200" b="1" dirty="0">
              <a:latin typeface="Franklin Gothic Book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285750" y="2643188"/>
            <a:ext cx="64767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Franklin Gothic Book" pitchFamily="34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Franklin Gothic Book" pitchFamily="34" charset="0"/>
              </a:rPr>
              <a:t>  Lots </a:t>
            </a:r>
            <a:r>
              <a:rPr lang="en-US" sz="2800" dirty="0">
                <a:solidFill>
                  <a:srgbClr val="C00000"/>
                </a:solidFill>
                <a:latin typeface="Franklin Gothic Book" pitchFamily="34" charset="0"/>
              </a:rPr>
              <a:t>of </a:t>
            </a:r>
            <a:r>
              <a:rPr lang="en-US" sz="2800" dirty="0" smtClean="0">
                <a:solidFill>
                  <a:srgbClr val="C00000"/>
                </a:solidFill>
                <a:latin typeface="Franklin Gothic Book" pitchFamily="34" charset="0"/>
              </a:rPr>
              <a:t>comics are published </a:t>
            </a:r>
            <a:r>
              <a:rPr lang="en-US" sz="2800" dirty="0">
                <a:solidFill>
                  <a:srgbClr val="C00000"/>
                </a:solidFill>
                <a:latin typeface="Franklin Gothic Book" pitchFamily="34" charset="0"/>
              </a:rPr>
              <a:t>every year.</a:t>
            </a:r>
            <a:endParaRPr lang="ru-RU" sz="2800" dirty="0">
              <a:solidFill>
                <a:srgbClr val="C00000"/>
              </a:solidFill>
              <a:latin typeface="Franklin Gothic Book" pitchFamily="34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14313" y="3143250"/>
            <a:ext cx="55006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 smtClean="0">
                <a:latin typeface="Franklin Gothic Book" pitchFamily="34" charset="0"/>
              </a:rPr>
              <a:t>4.are/made/Books/paper/of</a:t>
            </a:r>
            <a:endParaRPr lang="ru-RU" sz="3200" b="1" dirty="0">
              <a:latin typeface="Franklin Gothic Book" pitchFamily="34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214313" y="3571875"/>
            <a:ext cx="44387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Franklin Gothic Book" pitchFamily="34" charset="0"/>
              </a:rPr>
              <a:t>  </a:t>
            </a:r>
            <a:r>
              <a:rPr lang="en-US" sz="2800" dirty="0" smtClean="0">
                <a:solidFill>
                  <a:srgbClr val="C00000"/>
                </a:solidFill>
                <a:latin typeface="Franklin Gothic Book" pitchFamily="34" charset="0"/>
              </a:rPr>
              <a:t>  Books are </a:t>
            </a:r>
            <a:r>
              <a:rPr lang="en-US" sz="2800" dirty="0">
                <a:solidFill>
                  <a:srgbClr val="C00000"/>
                </a:solidFill>
                <a:latin typeface="Franklin Gothic Book" pitchFamily="34" charset="0"/>
              </a:rPr>
              <a:t>made </a:t>
            </a:r>
            <a:r>
              <a:rPr lang="en-US" sz="2800" dirty="0" smtClean="0">
                <a:solidFill>
                  <a:srgbClr val="C00000"/>
                </a:solidFill>
                <a:latin typeface="Franklin Gothic Book" pitchFamily="34" charset="0"/>
              </a:rPr>
              <a:t>of paper.</a:t>
            </a:r>
            <a:endParaRPr lang="ru-RU" sz="2800" dirty="0">
              <a:solidFill>
                <a:srgbClr val="C00000"/>
              </a:solidFill>
              <a:latin typeface="Franklin Gothic Book" pitchFamily="34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14312" y="4071938"/>
            <a:ext cx="89296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Franklin Gothic Book" pitchFamily="34" charset="0"/>
              </a:rPr>
              <a:t>5.famous/written/Byron/was/poem/</a:t>
            </a:r>
            <a:r>
              <a:rPr lang="en-US" sz="3200" b="1" dirty="0">
                <a:latin typeface="Franklin Gothic Book" pitchFamily="34" charset="0"/>
              </a:rPr>
              <a:t>T</a:t>
            </a:r>
            <a:r>
              <a:rPr lang="en-US" sz="3200" b="1" smtClean="0">
                <a:latin typeface="Franklin Gothic Book" pitchFamily="34" charset="0"/>
              </a:rPr>
              <a:t>his/by</a:t>
            </a:r>
            <a:endParaRPr lang="ru-RU" sz="3200" b="1" dirty="0">
              <a:latin typeface="Franklin Gothic Book" pitchFamily="34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285749" y="4643438"/>
            <a:ext cx="76438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Franklin Gothic Book" pitchFamily="34" charset="0"/>
              </a:rPr>
              <a:t>  </a:t>
            </a:r>
            <a:r>
              <a:rPr lang="en-US" sz="2800" dirty="0" smtClean="0">
                <a:solidFill>
                  <a:srgbClr val="C00000"/>
                </a:solidFill>
                <a:latin typeface="Franklin Gothic Book" pitchFamily="34" charset="0"/>
              </a:rPr>
              <a:t>This </a:t>
            </a:r>
            <a:r>
              <a:rPr lang="en-US" sz="2800" dirty="0" smtClean="0">
                <a:solidFill>
                  <a:srgbClr val="C00000"/>
                </a:solidFill>
                <a:latin typeface="Franklin Gothic Book" pitchFamily="34" charset="0"/>
              </a:rPr>
              <a:t>famous poem was written by Byron .</a:t>
            </a:r>
            <a:endParaRPr lang="ru-RU" sz="2800" dirty="0">
              <a:solidFill>
                <a:srgbClr val="C00000"/>
              </a:solidFill>
              <a:latin typeface="Franklin Gothic Book" pitchFamily="34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14313" y="5143500"/>
            <a:ext cx="892968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 smtClean="0">
                <a:latin typeface="Franklin Gothic Book" pitchFamily="34" charset="0"/>
              </a:rPr>
              <a:t>6.all/world/the/Shakespeare’s/shown/are/plays/over</a:t>
            </a:r>
            <a:endParaRPr lang="ru-RU" sz="3200" b="1" dirty="0">
              <a:latin typeface="Franklin Gothic Book" pitchFamily="34" charset="0"/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214313" y="6057900"/>
            <a:ext cx="91440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Franklin Gothic Book" pitchFamily="34" charset="0"/>
              </a:rPr>
              <a:t>  Shakespeare’s </a:t>
            </a:r>
            <a:r>
              <a:rPr lang="en-US" sz="2800" dirty="0">
                <a:solidFill>
                  <a:srgbClr val="C00000"/>
                </a:solidFill>
                <a:latin typeface="Franklin Gothic Book" pitchFamily="34" charset="0"/>
              </a:rPr>
              <a:t>plays are </a:t>
            </a:r>
            <a:r>
              <a:rPr lang="en-US" sz="2800" dirty="0" smtClean="0">
                <a:solidFill>
                  <a:srgbClr val="C00000"/>
                </a:solidFill>
                <a:latin typeface="Franklin Gothic Book" pitchFamily="34" charset="0"/>
              </a:rPr>
              <a:t>shown </a:t>
            </a:r>
            <a:r>
              <a:rPr lang="en-US" sz="2800" dirty="0">
                <a:solidFill>
                  <a:srgbClr val="C00000"/>
                </a:solidFill>
                <a:latin typeface="Franklin Gothic Book" pitchFamily="34" charset="0"/>
              </a:rPr>
              <a:t>all over the world.</a:t>
            </a:r>
            <a:r>
              <a:rPr lang="en-US" dirty="0">
                <a:latin typeface="Franklin Gothic Book" pitchFamily="34" charset="0"/>
              </a:rPr>
              <a:t/>
            </a:r>
            <a:br>
              <a:rPr lang="en-US" dirty="0">
                <a:latin typeface="Franklin Gothic Book" pitchFamily="34" charset="0"/>
              </a:rPr>
            </a:br>
            <a:endParaRPr lang="ru-RU" dirty="0">
              <a:latin typeface="Franklin Gothic Book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231</TotalTime>
  <Words>182</Words>
  <Application>Microsoft Office PowerPoint</Application>
  <PresentationFormat>Экран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The passive</vt:lpstr>
      <vt:lpstr>    active or passive </vt:lpstr>
      <vt:lpstr>Презентация PowerPoint</vt:lpstr>
      <vt:lpstr>       open brackets</vt:lpstr>
      <vt:lpstr>Презентация PowerPoint</vt:lpstr>
      <vt:lpstr>make up sentences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Дані Користувача</dc:creator>
  <cp:lastModifiedBy>School 3</cp:lastModifiedBy>
  <cp:revision>32</cp:revision>
  <dcterms:created xsi:type="dcterms:W3CDTF">2014-10-08T16:00:31Z</dcterms:created>
  <dcterms:modified xsi:type="dcterms:W3CDTF">2014-10-14T06:50:40Z</dcterms:modified>
</cp:coreProperties>
</file>