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593F5-FE32-47DC-B55B-58322C939DC9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848C-7274-4B4E-AAF3-3C3DF4F24C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071569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Mass Media in Our Life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6a0120a869385d970b0128776baa56970c-800w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428736"/>
            <a:ext cx="8215370" cy="5429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At our today’s lesson we are going to: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- learn new words and word combinations;</a:t>
            </a:r>
          </a:p>
          <a:p>
            <a:pPr>
              <a:buFontTx/>
              <a:buChar char="-"/>
            </a:pPr>
            <a:r>
              <a:rPr lang="en-US" dirty="0" smtClean="0"/>
              <a:t>Speak about mass media in our life;</a:t>
            </a:r>
          </a:p>
          <a:p>
            <a:pPr>
              <a:buFontTx/>
              <a:buChar char="-"/>
            </a:pPr>
            <a:r>
              <a:rPr lang="en-US" dirty="0" smtClean="0"/>
              <a:t>Read the new text and work with it;</a:t>
            </a:r>
          </a:p>
          <a:p>
            <a:pPr>
              <a:buFontTx/>
              <a:buChar char="-"/>
            </a:pPr>
            <a:r>
              <a:rPr lang="en-US" dirty="0" smtClean="0"/>
              <a:t>Work in pairs and in groups.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r>
              <a:rPr lang="en-US" sz="8800" dirty="0" smtClean="0"/>
              <a:t>Good luck!</a:t>
            </a:r>
            <a:endParaRPr lang="ru-RU" sz="8800" dirty="0"/>
          </a:p>
        </p:txBody>
      </p:sp>
      <p:pic>
        <p:nvPicPr>
          <p:cNvPr id="4" name="Рисунок 3" descr="1253725389_5-med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3786190"/>
            <a:ext cx="3333740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643074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Radio is the theatre of the mind; television is the theatre of the mindless               </a:t>
            </a:r>
            <a:r>
              <a:rPr lang="en-US" sz="3200" i="1" dirty="0" smtClean="0"/>
              <a:t>Steve Allen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929198"/>
            <a:ext cx="8229600" cy="19288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Cinema, radio, television, magazines are a school of inattention: people look without seeing, listen in without hearing                           </a:t>
            </a:r>
            <a:r>
              <a:rPr lang="en-US" sz="2800" i="1" dirty="0" smtClean="0"/>
              <a:t>Robert Bresson </a:t>
            </a:r>
          </a:p>
          <a:p>
            <a:pPr>
              <a:buNone/>
            </a:pPr>
            <a:endParaRPr lang="en-US" sz="2800" i="1" dirty="0"/>
          </a:p>
          <a:p>
            <a:pPr>
              <a:buNone/>
            </a:pPr>
            <a:endParaRPr lang="ru-RU" sz="2800" i="1" dirty="0"/>
          </a:p>
        </p:txBody>
      </p:sp>
      <p:pic>
        <p:nvPicPr>
          <p:cNvPr id="4" name="Рисунок 3" descr="personalcircuit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928802"/>
            <a:ext cx="4714908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/>
              <a:t>New words and expressions: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3600" dirty="0" smtClean="0"/>
              <a:t> </a:t>
            </a:r>
            <a:r>
              <a:rPr lang="en-US" dirty="0" smtClean="0"/>
              <a:t>to be curious about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to get a picture of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</a:t>
            </a:r>
            <a:r>
              <a:rPr lang="en-US" dirty="0" smtClean="0"/>
              <a:t>o keep informed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</a:t>
            </a:r>
            <a:r>
              <a:rPr lang="en-US" dirty="0" smtClean="0"/>
              <a:t>o be extremely interesting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to be important at the moment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s</a:t>
            </a:r>
            <a:r>
              <a:rPr lang="en-US" dirty="0" smtClean="0"/>
              <a:t>ensational news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i</a:t>
            </a:r>
            <a:r>
              <a:rPr lang="en-US" dirty="0" smtClean="0"/>
              <a:t>n recent events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an advertisement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i</a:t>
            </a:r>
            <a:r>
              <a:rPr lang="en-US" dirty="0" smtClean="0"/>
              <a:t>nteresting items</a:t>
            </a:r>
            <a:endParaRPr lang="ru-RU" dirty="0"/>
          </a:p>
        </p:txBody>
      </p:sp>
      <p:pic>
        <p:nvPicPr>
          <p:cNvPr id="5" name="Рисунок 4" descr="mc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0" y="4143380"/>
            <a:ext cx="4000530" cy="2714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Make up questions and answer them: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786874" cy="514353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you/ often/ TV/ do/ watch/ How ?</a:t>
            </a:r>
          </a:p>
          <a:p>
            <a:pPr marL="514350" indent="-514350">
              <a:buFontTx/>
              <a:buChar char="-"/>
            </a:pPr>
            <a:r>
              <a:rPr lang="en-US" b="1" i="1" dirty="0" smtClean="0"/>
              <a:t>How often do you watch TV?</a:t>
            </a:r>
          </a:p>
          <a:p>
            <a:pPr marL="514350" indent="-514350">
              <a:buNone/>
            </a:pPr>
            <a:r>
              <a:rPr lang="en-US" dirty="0" smtClean="0"/>
              <a:t>2) to/TV/you/watch/What/prefer/</a:t>
            </a:r>
            <a:r>
              <a:rPr lang="en-US" dirty="0" err="1" smtClean="0"/>
              <a:t>programmes</a:t>
            </a:r>
            <a:r>
              <a:rPr lang="en-US" dirty="0" smtClean="0"/>
              <a:t>/ do?</a:t>
            </a:r>
          </a:p>
          <a:p>
            <a:pPr marL="514350" indent="-514350">
              <a:buFontTx/>
              <a:buChar char="-"/>
            </a:pPr>
            <a:r>
              <a:rPr lang="en-US" b="1" i="1" dirty="0" smtClean="0"/>
              <a:t>What TV </a:t>
            </a:r>
            <a:r>
              <a:rPr lang="en-US" b="1" i="1" dirty="0" err="1" smtClean="0"/>
              <a:t>programmes</a:t>
            </a:r>
            <a:r>
              <a:rPr lang="en-US" b="1" i="1" dirty="0" smtClean="0"/>
              <a:t> do you prefer to watch?</a:t>
            </a:r>
          </a:p>
          <a:p>
            <a:pPr marL="514350" indent="-514350">
              <a:buNone/>
            </a:pPr>
            <a:r>
              <a:rPr lang="en-US" dirty="0" smtClean="0"/>
              <a:t>3)about/you/events/Where/from/the/do/recent/</a:t>
            </a:r>
          </a:p>
          <a:p>
            <a:pPr marL="514350" indent="-514350">
              <a:buNone/>
            </a:pPr>
            <a:r>
              <a:rPr lang="en-US" dirty="0" smtClean="0"/>
              <a:t>know/usually?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i="1" dirty="0" smtClean="0"/>
              <a:t>- </a:t>
            </a:r>
            <a:r>
              <a:rPr lang="en-US" b="1" i="1" dirty="0" smtClean="0"/>
              <a:t>Where do you usually know  about the recent events from?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72518" cy="30718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Read the text of ex.3,p.146 and be read to answer the question:</a:t>
            </a:r>
            <a:br>
              <a:rPr lang="en-US" dirty="0" smtClean="0"/>
            </a:br>
            <a:r>
              <a:rPr lang="en-US" b="1" i="1" dirty="0" smtClean="0"/>
              <a:t>How do the mass media shape our views and influence the way we see the world?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0438"/>
            <a:ext cx="4186238" cy="2625725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Work in groups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Group A – ex.5,p.147</a:t>
            </a:r>
          </a:p>
          <a:p>
            <a:pPr>
              <a:buFontTx/>
              <a:buChar char="-"/>
            </a:pPr>
            <a:r>
              <a:rPr lang="en-US" dirty="0" smtClean="0"/>
              <a:t>Group B – ex.4,p.146</a:t>
            </a:r>
          </a:p>
          <a:p>
            <a:pPr>
              <a:buFontTx/>
              <a:buChar char="-"/>
            </a:pPr>
            <a:r>
              <a:rPr lang="en-US" dirty="0" smtClean="0"/>
              <a:t>Group C – ex.6,p.147 </a:t>
            </a:r>
            <a:endParaRPr lang="ru-RU" dirty="0"/>
          </a:p>
        </p:txBody>
      </p:sp>
      <p:pic>
        <p:nvPicPr>
          <p:cNvPr id="4" name="Рисунок 3" descr="1223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819400"/>
            <a:ext cx="3500462" cy="3681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Home task: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 learn the new words and phrases;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reread the text of ex.3,p.146 once again;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3571876"/>
            <a:ext cx="2571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 Group A – retell the text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786446" y="3571877"/>
            <a:ext cx="30718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 Groups B,C – make the plan to the text</a:t>
            </a:r>
          </a:p>
          <a:p>
            <a:endParaRPr lang="ru-RU" dirty="0"/>
          </a:p>
        </p:txBody>
      </p:sp>
      <p:pic>
        <p:nvPicPr>
          <p:cNvPr id="6" name="Рисунок 5" descr="4202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7" y="3429000"/>
            <a:ext cx="2000265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250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Mass Media in Our Life</vt:lpstr>
      <vt:lpstr>At our today’s lesson we are going to:</vt:lpstr>
      <vt:lpstr>Radio is the theatre of the mind; television is the theatre of the mindless               Steve Allen</vt:lpstr>
      <vt:lpstr>New words and expressions:</vt:lpstr>
      <vt:lpstr>Make up questions and answer them:</vt:lpstr>
      <vt:lpstr>Read the text of ex.3,p.146 and be read to answer the question: How do the mass media shape our views and influence the way we see the world?</vt:lpstr>
      <vt:lpstr>Home task: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Media in Our Life</dc:title>
  <dc:creator>Зайчик</dc:creator>
  <cp:lastModifiedBy>Зайчик</cp:lastModifiedBy>
  <cp:revision>20</cp:revision>
  <dcterms:created xsi:type="dcterms:W3CDTF">2011-03-26T11:59:39Z</dcterms:created>
  <dcterms:modified xsi:type="dcterms:W3CDTF">2011-03-27T16:34:17Z</dcterms:modified>
</cp:coreProperties>
</file>