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68" autoAdjust="0"/>
    <p:restoredTop sz="94660"/>
  </p:normalViewPr>
  <p:slideViewPr>
    <p:cSldViewPr>
      <p:cViewPr varScale="1">
        <p:scale>
          <a:sx n="74" d="100"/>
          <a:sy n="74" d="100"/>
        </p:scale>
        <p:origin x="-190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7078C-9E00-4030-AE95-C42FF890BB15}" type="datetimeFigureOut">
              <a:rPr lang="ru-RU" smtClean="0"/>
              <a:t>02.09.2015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01DA8-8667-413E-ABC8-9EC36713892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9487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01DA8-8667-413E-ABC8-9EC367138920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189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893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604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417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619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370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0337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30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25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185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04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031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94892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732447"/>
            <a:ext cx="5538788" cy="446449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Прямоугольник 2"/>
          <p:cNvSpPr/>
          <p:nvPr/>
        </p:nvSpPr>
        <p:spPr>
          <a:xfrm rot="10800000" flipV="1">
            <a:off x="827584" y="5287835"/>
            <a:ext cx="762080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     Грабовский </a:t>
            </a:r>
            <a:r>
              <a:rPr lang="ru-RU" sz="4000" dirty="0"/>
              <a:t>Борис Павлович </a:t>
            </a:r>
          </a:p>
          <a:p>
            <a:r>
              <a:rPr lang="ru-RU" sz="4000" dirty="0"/>
              <a:t> </a:t>
            </a:r>
            <a:r>
              <a:rPr lang="ru-RU" sz="4000" dirty="0" smtClean="0"/>
              <a:t>                    (</a:t>
            </a:r>
            <a:r>
              <a:rPr lang="ru-RU" sz="4000" dirty="0"/>
              <a:t>1901-1966)</a:t>
            </a:r>
          </a:p>
        </p:txBody>
      </p:sp>
    </p:spTree>
    <p:extLst>
      <p:ext uri="{BB962C8B-B14F-4D97-AF65-F5344CB8AC3E}">
        <p14:creationId xmlns:p14="http://schemas.microsoft.com/office/powerpoint/2010/main" val="320569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548680"/>
            <a:ext cx="84969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/>
              <a:t>Кожного дня в нашому домі спалахує екран телевізора і ми спостерігаємо за подіями </a:t>
            </a:r>
            <a:r>
              <a:rPr lang="ru-RU" sz="2800" b="1" i="1" dirty="0" smtClean="0"/>
              <a:t> усіх </a:t>
            </a:r>
            <a:r>
              <a:rPr lang="ru-RU" sz="2800" b="1" i="1" dirty="0"/>
              <a:t>континентів </a:t>
            </a:r>
            <a:r>
              <a:rPr lang="ru-RU" sz="2800" b="1" i="1" dirty="0" smtClean="0"/>
              <a:t> Землі . </a:t>
            </a:r>
            <a:r>
              <a:rPr lang="ru-RU" sz="2800" b="1" i="1" dirty="0"/>
              <a:t>І це чудо ми називаємо звичайним словом </a:t>
            </a:r>
            <a:r>
              <a:rPr lang="ru-RU" sz="2800" b="1" i="1" dirty="0" smtClean="0"/>
              <a:t> телебачення . </a:t>
            </a:r>
            <a:r>
              <a:rPr lang="ru-RU" sz="2800" b="1" i="1" dirty="0"/>
              <a:t>Нам </a:t>
            </a:r>
            <a:r>
              <a:rPr lang="ru-RU" sz="2800" b="1" i="1" dirty="0" smtClean="0"/>
              <a:t> здається , </a:t>
            </a:r>
            <a:r>
              <a:rPr lang="ru-RU" sz="2800" b="1" i="1" dirty="0"/>
              <a:t>що воно було завжди. Проте люди старшого покоління пам'ятають часи, коли екранчики перших "КВНів" спалахували в небагатьох квартирах, і дивитися телевізор збиралися всі сусіди.</a:t>
            </a:r>
          </a:p>
          <a:p>
            <a:r>
              <a:rPr lang="ru-RU" sz="2800" b="1" i="1" dirty="0"/>
              <a:t> Телебачення - це пересилання на відстань зображень рухомих і нерухомих об'єктів за допомогою електричних </a:t>
            </a:r>
            <a:r>
              <a:rPr lang="ru-RU" sz="2800" b="1" i="1" dirty="0" smtClean="0"/>
              <a:t>сигналів , </a:t>
            </a:r>
            <a:r>
              <a:rPr lang="ru-RU" sz="2800" b="1" i="1" dirty="0"/>
              <a:t>що поширюються каналами </a:t>
            </a:r>
            <a:r>
              <a:rPr lang="ru-RU" sz="2800" b="1" i="1" dirty="0" smtClean="0"/>
              <a:t>зв'язку </a:t>
            </a:r>
            <a:r>
              <a:rPr lang="ru-RU" b="1" i="1" dirty="0" smtClean="0"/>
              <a:t>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95515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59" y="720552"/>
            <a:ext cx="51125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/>
              <a:t>Над </a:t>
            </a:r>
            <a:r>
              <a:rPr lang="ru-RU" sz="2400" b="1" i="1" dirty="0" smtClean="0"/>
              <a:t>ідеєю телебачення працювало </a:t>
            </a:r>
            <a:r>
              <a:rPr lang="ru-RU" sz="2400" b="1" i="1" dirty="0"/>
              <a:t>багато учених і радіоентузіастів з усіх країн світу. Але створити повністю електронну систему передачі на відстань рухомого зображення і здійснити сім десятиліть тому практичну трансляцію за цією схемою вперше в світі пощастило лише Борису Павловичу Грабовському - сину видатного українського поета-демократа Павла Арсенійовича Грабовського</a:t>
            </a:r>
            <a:r>
              <a:rPr lang="ru-RU" sz="2400" b="1" i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14800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727" y="548680"/>
            <a:ext cx="3882611" cy="321297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08664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8640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 </a:t>
            </a:r>
            <a:r>
              <a:rPr lang="ru-RU" sz="2400" b="1" i="1" dirty="0"/>
              <a:t>Народився Борис Грабовський 26 травня 1901 р. у </a:t>
            </a:r>
            <a:r>
              <a:rPr lang="ru-RU" sz="2400" b="1" i="1" dirty="0" smtClean="0"/>
              <a:t>Тобольську. У </a:t>
            </a:r>
            <a:r>
              <a:rPr lang="ru-RU" sz="2400" b="1" i="1" dirty="0"/>
              <a:t>20-х роках Борис навчався у дворічній спеціальній школі в Ташкенті, куди його направили як талановитого хлопця. Згодом він поступив на підготовчий курс Середньоазіатського університету. У цьому закладі Борис Грабовський одночасно працював лаборантом, займався дослідженнями з фізики</a:t>
            </a:r>
            <a:r>
              <a:rPr lang="ru-RU" sz="2400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1" y="2981106"/>
            <a:ext cx="5760641" cy="36854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02960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240" y="399162"/>
            <a:ext cx="30056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Ідея передачі зображення на відстань надзвичайно захопила Бориса. У 1924 р. він винайшов катодний комутатор, що став основою побудови передавальної телевізійної трубки, за що отримав премію.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420887"/>
            <a:ext cx="5400600" cy="3930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73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89679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1" dirty="0"/>
              <a:t>26 липня 1928 р. Узбецька столиця - Ташкент. Комісія під керівництвом професора університету Златоврацького приймала експеримент, який здійснювали Грабовський і Бєлянський. І сталося диво: на маленькому екранчику всі побачили лице Бєлянського.</a:t>
            </a:r>
          </a:p>
          <a:p>
            <a:endParaRPr lang="ru-RU" sz="2400" b="1" i="1" dirty="0"/>
          </a:p>
          <a:p>
            <a:r>
              <a:rPr lang="ru-RU" sz="2400" b="1" i="1" dirty="0"/>
              <a:t>Це вперше у світі в природних умовах за допомогою електронного методу транслювалося рухоме зображення.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606503"/>
            <a:ext cx="3707904" cy="499866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92672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518457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/>
              <a:t>Побудував малолітражний гелікоптер, трикрилий планер, сконструював прилад для орієнтації сліпих, апарат для глухонімих. Запатентовану ним ідею отримання катодного променя було успішно використано в Інституті електрозварювання. </a:t>
            </a:r>
            <a:r>
              <a:rPr lang="ru-RU" sz="2800" b="1" i="1" dirty="0" smtClean="0"/>
              <a:t>І </a:t>
            </a:r>
            <a:r>
              <a:rPr lang="ru-RU" sz="2800" b="1" i="1" dirty="0"/>
              <a:t>все-таки визнання Бориса Грабовського як винахідника електронного телебачення сталося</a:t>
            </a:r>
            <a:r>
              <a:rPr lang="ru-RU" b="1" i="1" dirty="0"/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470" y="1844824"/>
            <a:ext cx="3942540" cy="463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39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5802" y="188640"/>
            <a:ext cx="7920880" cy="1938992"/>
          </a:xfrm>
          <a:prstGeom prst="rect">
            <a:avLst/>
          </a:prstGeom>
          <a:solidFill>
            <a:schemeClr val="tx2">
              <a:lumMod val="1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4000" b="1" i="1" dirty="0" smtClean="0">
                <a:solidFill>
                  <a:prstClr val="white"/>
                </a:solidFill>
              </a:rPr>
              <a:t>       Помер </a:t>
            </a:r>
            <a:r>
              <a:rPr lang="ru-RU" sz="4000" b="1" i="1" dirty="0">
                <a:solidFill>
                  <a:prstClr val="white"/>
                </a:solidFill>
              </a:rPr>
              <a:t>автор одного з найбільших </a:t>
            </a:r>
            <a:r>
              <a:rPr lang="ru-RU" sz="4000" b="1" i="1" dirty="0" smtClean="0">
                <a:solidFill>
                  <a:prstClr val="white"/>
                </a:solidFill>
              </a:rPr>
              <a:t> відкриттів </a:t>
            </a:r>
            <a:r>
              <a:rPr lang="ru-RU" sz="4000" b="1" i="1" dirty="0">
                <a:solidFill>
                  <a:prstClr val="white"/>
                </a:solidFill>
              </a:rPr>
              <a:t>ХХ ст. у 1966 р. </a:t>
            </a:r>
            <a:endParaRPr lang="ru-RU" sz="4000" dirty="0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8968" y="2127632"/>
            <a:ext cx="7911364" cy="1200329"/>
          </a:xfrm>
          <a:prstGeom prst="rect">
            <a:avLst/>
          </a:prstGeom>
          <a:solidFill>
            <a:schemeClr val="tx2">
              <a:lumMod val="1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3600" b="1" i="1" dirty="0"/>
              <a:t>Його поховали у столиці Киргизії </a:t>
            </a:r>
            <a:r>
              <a:rPr lang="ru-RU" sz="3600" b="1" i="1" dirty="0" smtClean="0"/>
              <a:t>Бішкеку</a:t>
            </a:r>
            <a:r>
              <a:rPr lang="ru-RU" sz="3600" b="1" i="1" dirty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791" y="3501008"/>
            <a:ext cx="5127938" cy="300452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5440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1956"/>
            <a:ext cx="8784976" cy="6320408"/>
          </a:xfrm>
        </p:spPr>
        <p:txBody>
          <a:bodyPr>
            <a:normAutofit/>
          </a:bodyPr>
          <a:lstStyle/>
          <a:p>
            <a:r>
              <a:rPr lang="uk-UA" sz="8800" dirty="0" smtClean="0"/>
              <a:t>Дякую за увагу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359022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rgbClr val="92CDDC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343</Words>
  <Application>Microsoft Office PowerPoint</Application>
  <PresentationFormat>Экран (4:3)</PresentationFormat>
  <Paragraphs>16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Оленка</dc:creator>
  <cp:lastModifiedBy>Пользователь Windows</cp:lastModifiedBy>
  <cp:revision>12</cp:revision>
  <dcterms:created xsi:type="dcterms:W3CDTF">2015-09-02T16:35:28Z</dcterms:created>
  <dcterms:modified xsi:type="dcterms:W3CDTF">2015-09-02T20:51:49Z</dcterms:modified>
</cp:coreProperties>
</file>