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>
      <p:cViewPr varScale="1">
        <p:scale>
          <a:sx n="74" d="100"/>
          <a:sy n="74" d="100"/>
        </p:scale>
        <p:origin x="-130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3F718-8079-4407-B33E-78DE13D9C138}" type="datetimeFigureOut">
              <a:rPr lang="ru-RU" smtClean="0"/>
              <a:t>18.11.2015</a:t>
            </a:fld>
            <a:endParaRPr lang="ru-RU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AF690A-AA63-463D-BC77-F67F6A9C348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3F718-8079-4407-B33E-78DE13D9C138}" type="datetimeFigureOut">
              <a:rPr lang="ru-RU" smtClean="0"/>
              <a:t>18.11.2015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690A-AA63-463D-BC77-F67F6A9C34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3F718-8079-4407-B33E-78DE13D9C138}" type="datetimeFigureOut">
              <a:rPr lang="ru-RU" smtClean="0"/>
              <a:t>18.11.2015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690A-AA63-463D-BC77-F67F6A9C34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3F718-8079-4407-B33E-78DE13D9C138}" type="datetimeFigureOut">
              <a:rPr lang="ru-RU" smtClean="0"/>
              <a:t>18.11.2015</a:t>
            </a:fld>
            <a:endParaRPr lang="ru-RU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AF690A-AA63-463D-BC77-F67F6A9C348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3F718-8079-4407-B33E-78DE13D9C138}" type="datetimeFigureOut">
              <a:rPr lang="ru-RU" smtClean="0"/>
              <a:t>18.11.2015</a:t>
            </a:fld>
            <a:endParaRPr lang="ru-RU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AF690A-AA63-463D-BC77-F67F6A9C348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3F718-8079-4407-B33E-78DE13D9C138}" type="datetimeFigureOut">
              <a:rPr lang="ru-RU" smtClean="0"/>
              <a:t>18.11.2015</a:t>
            </a:fld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AF690A-AA63-463D-BC77-F67F6A9C348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3F718-8079-4407-B33E-78DE13D9C138}" type="datetimeFigureOut">
              <a:rPr lang="ru-RU" smtClean="0"/>
              <a:t>18.11.2015</a:t>
            </a:fld>
            <a:endParaRPr lang="ru-RU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AF690A-AA63-463D-BC77-F67F6A9C348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3F718-8079-4407-B33E-78DE13D9C138}" type="datetimeFigureOut">
              <a:rPr lang="ru-RU" smtClean="0"/>
              <a:t>18.11.2015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AF690A-AA63-463D-BC77-F67F6A9C348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3F718-8079-4407-B33E-78DE13D9C138}" type="datetimeFigureOut">
              <a:rPr lang="ru-RU" smtClean="0"/>
              <a:t>18.11.2015</a:t>
            </a:fld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AF690A-AA63-463D-BC77-F67F6A9C348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3F718-8079-4407-B33E-78DE13D9C138}" type="datetimeFigureOut">
              <a:rPr lang="ru-RU" smtClean="0"/>
              <a:t>18.11.2015</a:t>
            </a:fld>
            <a:endParaRPr lang="ru-RU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AF690A-AA63-463D-BC77-F67F6A9C348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3F718-8079-4407-B33E-78DE13D9C138}" type="datetimeFigureOut">
              <a:rPr lang="ru-RU" smtClean="0"/>
              <a:t>18.11.2015</a:t>
            </a:fld>
            <a:endParaRPr lang="ru-RU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AF690A-AA63-463D-BC77-F67F6A9C348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F03F718-8079-4407-B33E-78DE13D9C138}" type="datetimeFigureOut">
              <a:rPr lang="ru-RU" smtClean="0"/>
              <a:t>18.11.2015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BAF690A-AA63-463D-BC77-F67F6A9C3484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124744"/>
            <a:ext cx="82809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600" dirty="0" smtClean="0"/>
              <a:t>   Внесок українських вчених                </a:t>
            </a:r>
            <a:r>
              <a:rPr lang="uk-UA" sz="6600" dirty="0"/>
              <a:t> </a:t>
            </a:r>
            <a:r>
              <a:rPr lang="uk-UA" sz="6600" dirty="0" smtClean="0"/>
              <a:t>     у розвиток      космонавтики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44499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374950"/>
          </a:xfrm>
        </p:spPr>
        <p:txBody>
          <a:bodyPr>
            <a:noAutofit/>
          </a:bodyPr>
          <a:lstStyle/>
          <a:p>
            <a:pPr algn="ctr"/>
            <a:r>
              <a:rPr lang="uk-UA" sz="3600" b="0" dirty="0" smtClean="0"/>
              <a:t>Корольов – засновник практичної космонавтики, організатор ракетної та космічної програм СРСР. Під його керівництвом </a:t>
            </a:r>
            <a:r>
              <a:rPr lang="ru-RU" sz="3600" b="0" dirty="0" smtClean="0"/>
              <a:t>в жовтні 1957</a:t>
            </a:r>
            <a:r>
              <a:rPr lang="uk-UA" sz="3600" b="0" dirty="0" smtClean="0"/>
              <a:t> </a:t>
            </a:r>
            <a:r>
              <a:rPr lang="ru-RU" sz="3600" b="0" dirty="0" smtClean="0"/>
              <a:t>був запущений перший у світі штучний супутник Землі. 12 квітня 1961 року був виведений на орбіту космічний корабель «Восток» із першим у світі космонавтом Юрієм Гагаріним.</a:t>
            </a:r>
            <a:endParaRPr lang="ru-RU" sz="3600" b="0" dirty="0"/>
          </a:p>
        </p:txBody>
      </p:sp>
    </p:spTree>
  </p:cSld>
  <p:clrMapOvr>
    <a:masterClrMapping/>
  </p:clrMapOvr>
  <p:transition advTm="13735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50070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000" dirty="0" smtClean="0"/>
              <a:t>Запуск космічного корабля “Восток”</a:t>
            </a:r>
            <a:endParaRPr lang="ru-RU" sz="4000" dirty="0"/>
          </a:p>
        </p:txBody>
      </p:sp>
      <p:pic>
        <p:nvPicPr>
          <p:cNvPr id="3" name="Рисунок 2" descr="den_v_fotografijah_12_aprelja_2011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28604"/>
            <a:ext cx="8285522" cy="4860639"/>
          </a:xfrm>
          <a:prstGeom prst="rect">
            <a:avLst/>
          </a:prstGeom>
        </p:spPr>
      </p:pic>
    </p:spTree>
  </p:cSld>
  <p:clrMapOvr>
    <a:masterClrMapping/>
  </p:clrMapOvr>
  <p:transition advTm="2813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pPr algn="ctr"/>
            <a:r>
              <a:rPr lang="uk-UA" dirty="0" smtClean="0"/>
              <a:t>З ініціативи Сергія Корольова у космос були запущені високоорганізовані істоти. Ними були собаки. Першою була запушена Лайка. Але її повернення на землю не планувалося.</a:t>
            </a:r>
            <a:endParaRPr lang="ru-RU" dirty="0"/>
          </a:p>
        </p:txBody>
      </p:sp>
    </p:spTree>
  </p:cSld>
  <p:clrMapOvr>
    <a:masterClrMapping/>
  </p:clrMapOvr>
  <p:transition advTm="639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500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Перша собака-космонавт</a:t>
            </a:r>
            <a:endParaRPr lang="ru-RU" dirty="0"/>
          </a:p>
        </p:txBody>
      </p:sp>
      <p:pic>
        <p:nvPicPr>
          <p:cNvPr id="3" name="Рисунок 2" descr="Lajka-pies_kosmonau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3" y="500042"/>
            <a:ext cx="6690853" cy="5031522"/>
          </a:xfrm>
          <a:prstGeom prst="rect">
            <a:avLst/>
          </a:prstGeom>
        </p:spPr>
      </p:pic>
    </p:spTree>
  </p:cSld>
  <p:clrMapOvr>
    <a:masterClrMapping/>
  </p:clrMapOvr>
  <p:transition advTm="2954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/>
              <a:t>На початку 1960 року був розроблений корабель, оснащений системами життєзабезпечення. На цьому кораблі були відправлені знамениті собаки Білка і Стрілка, які вдало повернулися на Землю.</a:t>
            </a:r>
            <a:br>
              <a:rPr lang="ru-RU" b="0" dirty="0" smtClean="0"/>
            </a:br>
            <a:endParaRPr lang="ru-RU" dirty="0"/>
          </a:p>
        </p:txBody>
      </p:sp>
    </p:spTree>
  </p:cSld>
  <p:clrMapOvr>
    <a:masterClrMapping/>
  </p:clrMapOvr>
  <p:transition advTm="8078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5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Білка і Стрілка</a:t>
            </a:r>
            <a:endParaRPr lang="ru-RU" sz="4400" dirty="0"/>
          </a:p>
        </p:txBody>
      </p:sp>
      <p:pic>
        <p:nvPicPr>
          <p:cNvPr id="3" name="Рисунок 2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500042"/>
            <a:ext cx="6344009" cy="5429288"/>
          </a:xfrm>
          <a:prstGeom prst="rect">
            <a:avLst/>
          </a:prstGeom>
        </p:spPr>
      </p:pic>
    </p:spTree>
  </p:cSld>
  <p:clrMapOvr>
    <a:masterClrMapping/>
  </p:clrMapOvr>
  <p:transition advTm="1953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717032"/>
            <a:ext cx="7543800" cy="914400"/>
          </a:xfrm>
        </p:spPr>
        <p:txBody>
          <a:bodyPr/>
          <a:lstStyle/>
          <a:p>
            <a:r>
              <a:rPr lang="uk-UA" sz="11500" dirty="0" smtClean="0"/>
              <a:t>   </a:t>
            </a:r>
            <a:br>
              <a:rPr lang="uk-UA" sz="11500" dirty="0" smtClean="0"/>
            </a:br>
            <a:r>
              <a:rPr lang="uk-UA" sz="11500" dirty="0"/>
              <a:t> </a:t>
            </a:r>
            <a:r>
              <a:rPr lang="uk-UA" sz="11500" dirty="0" smtClean="0"/>
              <a:t>  Дякую</a:t>
            </a:r>
            <a:br>
              <a:rPr lang="uk-UA" sz="11500" dirty="0" smtClean="0"/>
            </a:br>
            <a:r>
              <a:rPr lang="uk-UA" sz="11500" dirty="0" smtClean="0"/>
              <a:t> за  увагу</a:t>
            </a:r>
            <a:endParaRPr lang="ru-RU" sz="11500" dirty="0"/>
          </a:p>
        </p:txBody>
      </p:sp>
    </p:spTree>
    <p:extLst>
      <p:ext uri="{BB962C8B-B14F-4D97-AF65-F5344CB8AC3E}">
        <p14:creationId xmlns:p14="http://schemas.microsoft.com/office/powerpoint/2010/main" val="1650828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072362" cy="5226064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Своїми відкриттями українські вчені наблизили день польоту в космос першого землянина</a:t>
            </a:r>
            <a:endParaRPr lang="ru-RU" dirty="0"/>
          </a:p>
        </p:txBody>
      </p:sp>
      <p:pic>
        <p:nvPicPr>
          <p:cNvPr id="1026" name="Picture 2" descr="C:\Program Files\Microsoft Office\MEDIA\CAGCAT10\j021508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928670"/>
            <a:ext cx="1049927" cy="1643074"/>
          </a:xfrm>
          <a:prstGeom prst="rect">
            <a:avLst/>
          </a:prstGeom>
          <a:noFill/>
        </p:spPr>
      </p:pic>
    </p:spTree>
  </p:cSld>
  <p:clrMapOvr>
    <a:masterClrMapping/>
  </p:clrMapOvr>
  <p:transition advTm="609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5 -0.00463 C -0.0375 -0.12188 0.05746 -0.21693 0.17413 -0.21693 L 0.66389 -0.21693 C 0.78055 -0.21693 0.87587 -0.12188 0.87587 -0.00463 L 0.87587 0.47895 C 0.87587 0.59667 0.78055 0.69565 0.66389 0.69565 L 0.17413 0.69565 C 0.05746 0.69565 -0.0375 0.59667 -0.0375 0.47895 Z " pathEditMode="relative" rAng="0" ptsTypes="fFfFfFff">
                                      <p:cBhvr>
                                        <p:cTn id="6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700" y="2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75px-Ciolkovski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428604"/>
            <a:ext cx="6858048" cy="4927344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5715000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tx1"/>
                </a:solidFill>
              </a:rPr>
              <a:t> Костянтин  Ціолковський</a:t>
            </a:r>
            <a:r>
              <a:rPr lang="ru-RU" sz="4800" dirty="0" smtClean="0">
                <a:solidFill>
                  <a:srgbClr val="0070C0"/>
                </a:solidFill>
              </a:rPr>
              <a:t/>
            </a:r>
            <a:br>
              <a:rPr lang="ru-RU" sz="4800" dirty="0" smtClean="0">
                <a:solidFill>
                  <a:srgbClr val="0070C0"/>
                </a:solidFill>
              </a:rPr>
            </a:br>
            <a:endParaRPr lang="ru-RU" sz="4800" dirty="0"/>
          </a:p>
        </p:txBody>
      </p:sp>
    </p:spTree>
  </p:cSld>
  <p:clrMapOvr>
    <a:masterClrMapping/>
  </p:clrMapOvr>
  <p:transition advTm="2625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4857784"/>
          </a:xfrm>
        </p:spPr>
        <p:txBody>
          <a:bodyPr>
            <a:normAutofit/>
          </a:bodyPr>
          <a:lstStyle/>
          <a:p>
            <a:pPr algn="ctr"/>
            <a:r>
              <a:rPr lang="ru-RU" sz="4000" b="0" dirty="0" smtClean="0"/>
              <a:t>Ціолковський розробив перший проект ракети для космічних подорожей з рідинним реактивним двигуном і продумав його конструкцію. Вперше була ним описана міжпланетна ракета.</a:t>
            </a:r>
            <a:endParaRPr lang="ru-RU" sz="4000" dirty="0"/>
          </a:p>
        </p:txBody>
      </p:sp>
    </p:spTree>
  </p:cSld>
  <p:clrMapOvr>
    <a:masterClrMapping/>
  </p:clrMapOvr>
  <p:transition advTm="11062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85789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0" dirty="0" smtClean="0"/>
              <a:t>Юрій  Кондратюк</a:t>
            </a:r>
            <a:br>
              <a:rPr lang="ru-RU" sz="4400" b="0" dirty="0" smtClean="0"/>
            </a:br>
            <a:r>
              <a:rPr lang="ru-RU" sz="4000" b="0" dirty="0" smtClean="0"/>
              <a:t>(</a:t>
            </a:r>
            <a:r>
              <a:rPr lang="ru-RU" sz="3600" b="0" dirty="0" smtClean="0"/>
              <a:t>Олександр Шагрей)</a:t>
            </a:r>
            <a:r>
              <a:rPr lang="ru-RU" sz="4400" b="0" dirty="0" smtClean="0"/>
              <a:t/>
            </a:r>
            <a:br>
              <a:rPr lang="ru-RU" sz="4400" b="0" dirty="0" smtClean="0"/>
            </a:br>
            <a:endParaRPr lang="ru-RU" sz="4400" dirty="0"/>
          </a:p>
        </p:txBody>
      </p:sp>
      <p:pic>
        <p:nvPicPr>
          <p:cNvPr id="4" name="Рисунок 3" descr="06030302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357166"/>
            <a:ext cx="4000528" cy="5112872"/>
          </a:xfrm>
          <a:prstGeom prst="rect">
            <a:avLst/>
          </a:prstGeom>
        </p:spPr>
      </p:pic>
    </p:spTree>
  </p:cSld>
  <p:clrMapOvr>
    <a:masterClrMapping/>
  </p:clrMapOvr>
  <p:transition advTm="398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5429288"/>
          </a:xfrm>
        </p:spPr>
        <p:txBody>
          <a:bodyPr>
            <a:noAutofit/>
          </a:bodyPr>
          <a:lstStyle/>
          <a:p>
            <a:pPr algn="ctr"/>
            <a:r>
              <a:rPr lang="uk-UA" sz="4000" b="0" dirty="0" smtClean="0">
                <a:solidFill>
                  <a:schemeClr val="tx1"/>
                </a:solidFill>
              </a:rPr>
              <a:t>Ра</a:t>
            </a:r>
            <a:r>
              <a:rPr lang="ru-RU" sz="4000" b="0" dirty="0" smtClean="0">
                <a:solidFill>
                  <a:schemeClr val="tx1"/>
                </a:solidFill>
              </a:rPr>
              <a:t>дянський вчений-винахідник, один із піонерів ракетної техніки й теорії космічних польотів. Автор так званої «траси Кондратюка», якою подорожували на Місяць космічні кораблі </a:t>
            </a:r>
            <a:r>
              <a:rPr lang="en-US" sz="4000" b="0" dirty="0" smtClean="0">
                <a:solidFill>
                  <a:schemeClr val="tx1"/>
                </a:solidFill>
              </a:rPr>
              <a:t>”</a:t>
            </a:r>
            <a:r>
              <a:rPr lang="ru-RU" sz="4000" b="0" dirty="0" smtClean="0">
                <a:solidFill>
                  <a:schemeClr val="tx1"/>
                </a:solidFill>
              </a:rPr>
              <a:t>Апполон</a:t>
            </a:r>
            <a:r>
              <a:rPr lang="en-US" sz="4000" b="0" dirty="0" smtClean="0">
                <a:solidFill>
                  <a:schemeClr val="tx1"/>
                </a:solidFill>
              </a:rPr>
              <a:t>”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123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50070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Микола  Кібальчич</a:t>
            </a:r>
            <a:endParaRPr lang="ru-RU" sz="4400" dirty="0"/>
          </a:p>
        </p:txBody>
      </p:sp>
      <p:pic>
        <p:nvPicPr>
          <p:cNvPr id="3" name="Рисунок 2" descr="m-kybalchyc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357166"/>
            <a:ext cx="3850508" cy="5311045"/>
          </a:xfrm>
          <a:prstGeom prst="rect">
            <a:avLst/>
          </a:prstGeom>
        </p:spPr>
      </p:pic>
    </p:spTree>
  </p:cSld>
  <p:clrMapOvr>
    <a:masterClrMapping/>
  </p:clrMapOvr>
  <p:transition advTm="289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504056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Знаходячись у в’язниці, за вбивство царя Олександра </a:t>
            </a:r>
            <a:r>
              <a:rPr lang="en-US" sz="3600" dirty="0" smtClean="0"/>
              <a:t>II</a:t>
            </a:r>
            <a:r>
              <a:rPr lang="ru-RU" sz="3600" dirty="0" smtClean="0"/>
              <a:t>,</a:t>
            </a:r>
            <a:r>
              <a:rPr lang="uk-UA" sz="3600" dirty="0" smtClean="0"/>
              <a:t> за декілька днів до страти Кибальчич розробив оригінальний проект пілотованого ракетного літального апарату. В проекті Кибальчич розглянув будову порохового реактивного двигуна, управління польотом. </a:t>
            </a:r>
            <a:endParaRPr lang="ru-RU" sz="3600" dirty="0"/>
          </a:p>
        </p:txBody>
      </p:sp>
    </p:spTree>
  </p:cSld>
  <p:clrMapOvr>
    <a:masterClrMapping/>
  </p:clrMapOvr>
  <p:transition advTm="12844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85789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b="0" dirty="0" smtClean="0"/>
              <a:t>Сергій Корольов</a:t>
            </a:r>
            <a:endParaRPr lang="ru-RU" sz="4400" b="0" dirty="0"/>
          </a:p>
        </p:txBody>
      </p:sp>
      <p:pic>
        <p:nvPicPr>
          <p:cNvPr id="3" name="Рисунок 2" descr="korole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247472"/>
            <a:ext cx="4500594" cy="5705671"/>
          </a:xfrm>
          <a:prstGeom prst="rect">
            <a:avLst/>
          </a:prstGeom>
        </p:spPr>
      </p:pic>
    </p:spTree>
  </p:cSld>
  <p:clrMapOvr>
    <a:masterClrMapping/>
  </p:clrMapOvr>
  <p:transition advTm="2234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89</TotalTime>
  <Words>186</Words>
  <Application>Microsoft Office PowerPoint</Application>
  <PresentationFormat>Экран (4:3)</PresentationFormat>
  <Paragraphs>16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Базовая</vt:lpstr>
      <vt:lpstr>Презентация PowerPoint</vt:lpstr>
      <vt:lpstr>Своїми відкриттями українські вчені наблизили день польоту в космос першого землянина</vt:lpstr>
      <vt:lpstr> Костянтин  Ціолковський </vt:lpstr>
      <vt:lpstr>Ціолковський розробив перший проект ракети для космічних подорожей з рідинним реактивним двигуном і продумав його конструкцію. Вперше була ним описана міжпланетна ракета.</vt:lpstr>
      <vt:lpstr>Юрій  Кондратюк (Олександр Шагрей) </vt:lpstr>
      <vt:lpstr>Радянський вчений-винахідник, один із піонерів ракетної техніки й теорії космічних польотів. Автор так званої «траси Кондратюка», якою подорожували на Місяць космічні кораблі ”Апполон”</vt:lpstr>
      <vt:lpstr>Микола  Кібальчич</vt:lpstr>
      <vt:lpstr>Знаходячись у в’язниці, за вбивство царя Олександра II, за декілька днів до страти Кибальчич розробив оригінальний проект пілотованого ракетного літального апарату. В проекті Кибальчич розглянув будову порохового реактивного двигуна, управління польотом. </vt:lpstr>
      <vt:lpstr>Сергій Корольов</vt:lpstr>
      <vt:lpstr>Корольов – засновник практичної космонавтики, організатор ракетної та космічної програм СРСР. Під його керівництвом в жовтні 1957 був запущений перший у світі штучний супутник Землі. 12 квітня 1961 року був виведений на орбіту космічний корабель «Восток» із першим у світі космонавтом Юрієм Гагаріним.</vt:lpstr>
      <vt:lpstr>Запуск космічного корабля “Восток”</vt:lpstr>
      <vt:lpstr>З ініціативи Сергія Корольова у космос були запущені високоорганізовані істоти. Ними були собаки. Першою була запушена Лайка. Але її повернення на землю не планувалося.</vt:lpstr>
      <vt:lpstr>Перша собака-космонавт</vt:lpstr>
      <vt:lpstr>На початку 1960 року був розроблений корабель, оснащений системами життєзабезпечення. На цьому кораблі були відправлені знамениті собаки Білка і Стрілка, які вдало повернулися на Землю. </vt:lpstr>
      <vt:lpstr>Білка і Стрілка</vt:lpstr>
      <vt:lpstr>       Дякую  за  увагу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ВНЕСОК УКРАЇНСЬКИХ ВЧЕНИХ У РОЗВИТОК КОСМОНАВТИКИ</dc:title>
  <dc:creator>Admin</dc:creator>
  <cp:lastModifiedBy>Пользователь Windows</cp:lastModifiedBy>
  <cp:revision>11</cp:revision>
  <dcterms:created xsi:type="dcterms:W3CDTF">2012-11-11T20:21:09Z</dcterms:created>
  <dcterms:modified xsi:type="dcterms:W3CDTF">2015-11-18T18:53:47Z</dcterms:modified>
</cp:coreProperties>
</file>