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59" r:id="rId6"/>
    <p:sldId id="267" r:id="rId7"/>
    <p:sldId id="262" r:id="rId8"/>
    <p:sldId id="263" r:id="rId9"/>
    <p:sldId id="265" r:id="rId10"/>
    <p:sldId id="266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535130-0F57-407B-B0AC-2EE150A00929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ABC133D-D60C-4736-87C5-29264536A285}">
      <dgm:prSet/>
      <dgm:spPr/>
      <dgm:t>
        <a:bodyPr/>
        <a:lstStyle/>
        <a:p>
          <a:pPr rtl="0"/>
          <a:r>
            <a:rPr lang="uk-UA" b="1" dirty="0" smtClean="0"/>
            <a:t>Формування лексичної компетентності учнів на уроках німецької мови</a:t>
          </a:r>
          <a:endParaRPr lang="ru-RU" b="1" dirty="0"/>
        </a:p>
      </dgm:t>
    </dgm:pt>
    <dgm:pt modelId="{46A06F8C-B6DE-4782-87DC-6FD9301ACAF3}" type="parTrans" cxnId="{E6DD5487-0E75-4108-B2B2-0A1FDB4E577E}">
      <dgm:prSet/>
      <dgm:spPr/>
      <dgm:t>
        <a:bodyPr/>
        <a:lstStyle/>
        <a:p>
          <a:endParaRPr lang="ru-RU"/>
        </a:p>
      </dgm:t>
    </dgm:pt>
    <dgm:pt modelId="{5BA14A98-32B5-48B1-887A-038A73EB3388}" type="sibTrans" cxnId="{E6DD5487-0E75-4108-B2B2-0A1FDB4E577E}">
      <dgm:prSet/>
      <dgm:spPr/>
      <dgm:t>
        <a:bodyPr/>
        <a:lstStyle/>
        <a:p>
          <a:endParaRPr lang="ru-RU"/>
        </a:p>
      </dgm:t>
    </dgm:pt>
    <dgm:pt modelId="{C3405A17-7852-47F5-8D75-EA3D92678F68}" type="pres">
      <dgm:prSet presAssocID="{57535130-0F57-407B-B0AC-2EE150A0092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59015E-D89A-40A0-A627-7CB9787EB704}" type="pres">
      <dgm:prSet presAssocID="{57535130-0F57-407B-B0AC-2EE150A00929}" presName="fgShape" presStyleLbl="fgShp" presStyleIdx="0" presStyleCnt="1"/>
      <dgm:spPr/>
    </dgm:pt>
    <dgm:pt modelId="{00DA096E-A8CB-4DAF-B486-6E4E028CA413}" type="pres">
      <dgm:prSet presAssocID="{57535130-0F57-407B-B0AC-2EE150A00929}" presName="linComp" presStyleCnt="0"/>
      <dgm:spPr/>
    </dgm:pt>
    <dgm:pt modelId="{24E8A77C-6656-41AB-9764-E0C02125F63B}" type="pres">
      <dgm:prSet presAssocID="{CABC133D-D60C-4736-87C5-29264536A285}" presName="compNode" presStyleCnt="0"/>
      <dgm:spPr/>
    </dgm:pt>
    <dgm:pt modelId="{19D83264-53B7-46ED-986F-E1EABDB18F79}" type="pres">
      <dgm:prSet presAssocID="{CABC133D-D60C-4736-87C5-29264536A285}" presName="bkgdShape" presStyleLbl="node1" presStyleIdx="0" presStyleCnt="1"/>
      <dgm:spPr/>
      <dgm:t>
        <a:bodyPr/>
        <a:lstStyle/>
        <a:p>
          <a:endParaRPr lang="ru-RU"/>
        </a:p>
      </dgm:t>
    </dgm:pt>
    <dgm:pt modelId="{ED16F620-9D64-4838-9910-EC56D928D446}" type="pres">
      <dgm:prSet presAssocID="{CABC133D-D60C-4736-87C5-29264536A285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DB2B34-E8D6-4A70-AF78-91A2E19BC79D}" type="pres">
      <dgm:prSet presAssocID="{CABC133D-D60C-4736-87C5-29264536A285}" presName="invisiNode" presStyleLbl="node1" presStyleIdx="0" presStyleCnt="1"/>
      <dgm:spPr/>
    </dgm:pt>
    <dgm:pt modelId="{C3255B34-31FA-41D1-8C64-D536195E6301}" type="pres">
      <dgm:prSet presAssocID="{CABC133D-D60C-4736-87C5-29264536A285}" presName="imagNode" presStyleLbl="fgImgPlace1" presStyleIdx="0" presStyleCnt="1"/>
      <dgm:spPr/>
    </dgm:pt>
  </dgm:ptLst>
  <dgm:cxnLst>
    <dgm:cxn modelId="{E6DD5487-0E75-4108-B2B2-0A1FDB4E577E}" srcId="{57535130-0F57-407B-B0AC-2EE150A00929}" destId="{CABC133D-D60C-4736-87C5-29264536A285}" srcOrd="0" destOrd="0" parTransId="{46A06F8C-B6DE-4782-87DC-6FD9301ACAF3}" sibTransId="{5BA14A98-32B5-48B1-887A-038A73EB3388}"/>
    <dgm:cxn modelId="{E72B2935-A804-40E9-AE5D-15F219F59A7C}" type="presOf" srcId="{CABC133D-D60C-4736-87C5-29264536A285}" destId="{19D83264-53B7-46ED-986F-E1EABDB18F79}" srcOrd="0" destOrd="0" presId="urn:microsoft.com/office/officeart/2005/8/layout/hList7#1"/>
    <dgm:cxn modelId="{C5307FCC-AF0B-4D8F-86DF-F4140E268DC1}" type="presOf" srcId="{CABC133D-D60C-4736-87C5-29264536A285}" destId="{ED16F620-9D64-4838-9910-EC56D928D446}" srcOrd="1" destOrd="0" presId="urn:microsoft.com/office/officeart/2005/8/layout/hList7#1"/>
    <dgm:cxn modelId="{CAEA1879-87C9-4D2F-8740-7E12FC5FC13F}" type="presOf" srcId="{57535130-0F57-407B-B0AC-2EE150A00929}" destId="{C3405A17-7852-47F5-8D75-EA3D92678F68}" srcOrd="0" destOrd="0" presId="urn:microsoft.com/office/officeart/2005/8/layout/hList7#1"/>
    <dgm:cxn modelId="{BC0FD179-5B12-40F5-AA25-CB388495263D}" type="presParOf" srcId="{C3405A17-7852-47F5-8D75-EA3D92678F68}" destId="{3759015E-D89A-40A0-A627-7CB9787EB704}" srcOrd="0" destOrd="0" presId="urn:microsoft.com/office/officeart/2005/8/layout/hList7#1"/>
    <dgm:cxn modelId="{E53F5F0B-0239-4BE3-BF1B-A75BB9A44263}" type="presParOf" srcId="{C3405A17-7852-47F5-8D75-EA3D92678F68}" destId="{00DA096E-A8CB-4DAF-B486-6E4E028CA413}" srcOrd="1" destOrd="0" presId="urn:microsoft.com/office/officeart/2005/8/layout/hList7#1"/>
    <dgm:cxn modelId="{A32F3FF7-3474-452D-8676-E519E1ED2CFE}" type="presParOf" srcId="{00DA096E-A8CB-4DAF-B486-6E4E028CA413}" destId="{24E8A77C-6656-41AB-9764-E0C02125F63B}" srcOrd="0" destOrd="0" presId="urn:microsoft.com/office/officeart/2005/8/layout/hList7#1"/>
    <dgm:cxn modelId="{AC5EB993-74FC-4B99-99A6-6213B76D1138}" type="presParOf" srcId="{24E8A77C-6656-41AB-9764-E0C02125F63B}" destId="{19D83264-53B7-46ED-986F-E1EABDB18F79}" srcOrd="0" destOrd="0" presId="urn:microsoft.com/office/officeart/2005/8/layout/hList7#1"/>
    <dgm:cxn modelId="{45888EE1-6A75-44E2-8679-9DF3FB66B1E7}" type="presParOf" srcId="{24E8A77C-6656-41AB-9764-E0C02125F63B}" destId="{ED16F620-9D64-4838-9910-EC56D928D446}" srcOrd="1" destOrd="0" presId="urn:microsoft.com/office/officeart/2005/8/layout/hList7#1"/>
    <dgm:cxn modelId="{ACD0BB2D-815C-4BEA-B3D8-474A22942961}" type="presParOf" srcId="{24E8A77C-6656-41AB-9764-E0C02125F63B}" destId="{6CDB2B34-E8D6-4A70-AF78-91A2E19BC79D}" srcOrd="2" destOrd="0" presId="urn:microsoft.com/office/officeart/2005/8/layout/hList7#1"/>
    <dgm:cxn modelId="{B8C3B766-48CA-44A7-927F-9968DA6EFE93}" type="presParOf" srcId="{24E8A77C-6656-41AB-9764-E0C02125F63B}" destId="{C3255B34-31FA-41D1-8C64-D536195E6301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C4B7BC-46AD-4A20-B386-D4745F1977E5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CE78DF-8CD4-47BC-8B0B-A71BFE8D9D35}">
      <dgm:prSet phldrT="[Текст]"/>
      <dgm:spPr/>
      <dgm:t>
        <a:bodyPr/>
        <a:lstStyle/>
        <a:p>
          <a:r>
            <a:rPr lang="uk-UA" dirty="0" smtClean="0"/>
            <a:t>активний</a:t>
          </a:r>
          <a:endParaRPr lang="ru-RU" dirty="0"/>
        </a:p>
      </dgm:t>
    </dgm:pt>
    <dgm:pt modelId="{3A75EE27-7F1D-4FAF-B607-CB2831124F40}" type="parTrans" cxnId="{9D4BC849-18FD-4509-B649-8813D2C4B9E0}">
      <dgm:prSet/>
      <dgm:spPr/>
      <dgm:t>
        <a:bodyPr/>
        <a:lstStyle/>
        <a:p>
          <a:endParaRPr lang="ru-RU"/>
        </a:p>
      </dgm:t>
    </dgm:pt>
    <dgm:pt modelId="{57D8EA68-0CD2-44AB-9BFC-395306E5C9C8}" type="sibTrans" cxnId="{9D4BC849-18FD-4509-B649-8813D2C4B9E0}">
      <dgm:prSet/>
      <dgm:spPr/>
      <dgm:t>
        <a:bodyPr/>
        <a:lstStyle/>
        <a:p>
          <a:endParaRPr lang="ru-RU"/>
        </a:p>
      </dgm:t>
    </dgm:pt>
    <dgm:pt modelId="{3E45C1C5-179A-4856-92F2-7788FEE73487}">
      <dgm:prSet phldrT="[Текст]"/>
      <dgm:spPr/>
      <dgm:t>
        <a:bodyPr/>
        <a:lstStyle/>
        <a:p>
          <a:r>
            <a:rPr lang="uk-UA" dirty="0" smtClean="0"/>
            <a:t>пасивний</a:t>
          </a:r>
          <a:endParaRPr lang="ru-RU" dirty="0"/>
        </a:p>
      </dgm:t>
    </dgm:pt>
    <dgm:pt modelId="{67A82075-D8C1-4989-B754-8975FAE65DB1}" type="parTrans" cxnId="{AF1A6540-3ED9-4232-ABED-2DE93FEEF912}">
      <dgm:prSet/>
      <dgm:spPr/>
      <dgm:t>
        <a:bodyPr/>
        <a:lstStyle/>
        <a:p>
          <a:endParaRPr lang="ru-RU"/>
        </a:p>
      </dgm:t>
    </dgm:pt>
    <dgm:pt modelId="{89F8BDCB-DE64-4168-890B-3D32F7743AA7}" type="sibTrans" cxnId="{AF1A6540-3ED9-4232-ABED-2DE93FEEF912}">
      <dgm:prSet/>
      <dgm:spPr/>
      <dgm:t>
        <a:bodyPr/>
        <a:lstStyle/>
        <a:p>
          <a:endParaRPr lang="ru-RU"/>
        </a:p>
      </dgm:t>
    </dgm:pt>
    <dgm:pt modelId="{5DA57970-629B-4546-901B-DAF1420EBE84}">
      <dgm:prSet phldrT="[Текст]"/>
      <dgm:spPr/>
      <dgm:t>
        <a:bodyPr/>
        <a:lstStyle/>
        <a:p>
          <a:r>
            <a:rPr lang="uk-UA" dirty="0" smtClean="0"/>
            <a:t>потенціальний</a:t>
          </a:r>
          <a:endParaRPr lang="ru-RU" dirty="0"/>
        </a:p>
      </dgm:t>
    </dgm:pt>
    <dgm:pt modelId="{380BD932-9900-4D1A-948C-C9EE524551CA}" type="parTrans" cxnId="{6177E307-E426-4562-915C-DED9DCCA70BA}">
      <dgm:prSet/>
      <dgm:spPr/>
      <dgm:t>
        <a:bodyPr/>
        <a:lstStyle/>
        <a:p>
          <a:endParaRPr lang="ru-RU"/>
        </a:p>
      </dgm:t>
    </dgm:pt>
    <dgm:pt modelId="{94E7AAED-489C-4E1B-992F-9BB233D281A0}" type="sibTrans" cxnId="{6177E307-E426-4562-915C-DED9DCCA70BA}">
      <dgm:prSet/>
      <dgm:spPr/>
      <dgm:t>
        <a:bodyPr/>
        <a:lstStyle/>
        <a:p>
          <a:endParaRPr lang="ru-RU"/>
        </a:p>
      </dgm:t>
    </dgm:pt>
    <dgm:pt modelId="{E01EED2B-7669-4433-B7FA-E5BE05D28B00}" type="pres">
      <dgm:prSet presAssocID="{8CC4B7BC-46AD-4A20-B386-D4745F1977E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73642F-8D5A-4B16-8646-CAAB1FFEA915}" type="pres">
      <dgm:prSet presAssocID="{DACE78DF-8CD4-47BC-8B0B-A71BFE8D9D35}" presName="comp" presStyleCnt="0"/>
      <dgm:spPr/>
    </dgm:pt>
    <dgm:pt modelId="{93F78820-841B-431E-B55D-2E7B7F75002D}" type="pres">
      <dgm:prSet presAssocID="{DACE78DF-8CD4-47BC-8B0B-A71BFE8D9D35}" presName="box" presStyleLbl="node1" presStyleIdx="0" presStyleCnt="3" custLinFactNeighborX="962"/>
      <dgm:spPr/>
      <dgm:t>
        <a:bodyPr/>
        <a:lstStyle/>
        <a:p>
          <a:endParaRPr lang="ru-RU"/>
        </a:p>
      </dgm:t>
    </dgm:pt>
    <dgm:pt modelId="{C17FD757-1ED9-4A7D-B2B1-77C417A0E640}" type="pres">
      <dgm:prSet presAssocID="{DACE78DF-8CD4-47BC-8B0B-A71BFE8D9D35}" presName="img" presStyleLbl="fgImgPlace1" presStyleIdx="0" presStyleCnt="3" custLinFactNeighborX="6160" custLinFactNeighborY="-5227"/>
      <dgm:spPr/>
    </dgm:pt>
    <dgm:pt modelId="{AE6718BE-FF44-4388-B3E7-15D870D09D21}" type="pres">
      <dgm:prSet presAssocID="{DACE78DF-8CD4-47BC-8B0B-A71BFE8D9D3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5C669-A20D-4531-BFF5-531D89330B29}" type="pres">
      <dgm:prSet presAssocID="{57D8EA68-0CD2-44AB-9BFC-395306E5C9C8}" presName="spacer" presStyleCnt="0"/>
      <dgm:spPr/>
    </dgm:pt>
    <dgm:pt modelId="{7797AEC0-F9FD-4A08-B2E4-0663F2C53F74}" type="pres">
      <dgm:prSet presAssocID="{3E45C1C5-179A-4856-92F2-7788FEE73487}" presName="comp" presStyleCnt="0"/>
      <dgm:spPr/>
    </dgm:pt>
    <dgm:pt modelId="{83C0EE49-AA36-4D81-9641-25B97CD86132}" type="pres">
      <dgm:prSet presAssocID="{3E45C1C5-179A-4856-92F2-7788FEE73487}" presName="box" presStyleLbl="node1" presStyleIdx="1" presStyleCnt="3"/>
      <dgm:spPr/>
      <dgm:t>
        <a:bodyPr/>
        <a:lstStyle/>
        <a:p>
          <a:endParaRPr lang="ru-RU"/>
        </a:p>
      </dgm:t>
    </dgm:pt>
    <dgm:pt modelId="{9898F231-13FA-4E2A-A8C5-71036BE09976}" type="pres">
      <dgm:prSet presAssocID="{3E45C1C5-179A-4856-92F2-7788FEE73487}" presName="img" presStyleLbl="fgImgPlace1" presStyleIdx="1" presStyleCnt="3"/>
      <dgm:spPr/>
    </dgm:pt>
    <dgm:pt modelId="{FE31B4D4-7A14-4D63-A9C3-18B5E80D9497}" type="pres">
      <dgm:prSet presAssocID="{3E45C1C5-179A-4856-92F2-7788FEE7348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DFF1ED-7A4B-4288-B201-C3C6C1A290B2}" type="pres">
      <dgm:prSet presAssocID="{89F8BDCB-DE64-4168-890B-3D32F7743AA7}" presName="spacer" presStyleCnt="0"/>
      <dgm:spPr/>
    </dgm:pt>
    <dgm:pt modelId="{B2DF9C0F-0485-4CC5-AB2B-C2C007AE5BD6}" type="pres">
      <dgm:prSet presAssocID="{5DA57970-629B-4546-901B-DAF1420EBE84}" presName="comp" presStyleCnt="0"/>
      <dgm:spPr/>
    </dgm:pt>
    <dgm:pt modelId="{36EC589B-0769-4E4B-8796-375A4E38844F}" type="pres">
      <dgm:prSet presAssocID="{5DA57970-629B-4546-901B-DAF1420EBE84}" presName="box" presStyleLbl="node1" presStyleIdx="2" presStyleCnt="3"/>
      <dgm:spPr/>
      <dgm:t>
        <a:bodyPr/>
        <a:lstStyle/>
        <a:p>
          <a:endParaRPr lang="ru-RU"/>
        </a:p>
      </dgm:t>
    </dgm:pt>
    <dgm:pt modelId="{539582C0-03A8-49F8-9F1A-DC56ABBB773A}" type="pres">
      <dgm:prSet presAssocID="{5DA57970-629B-4546-901B-DAF1420EBE84}" presName="img" presStyleLbl="fgImgPlace1" presStyleIdx="2" presStyleCnt="3"/>
      <dgm:spPr/>
    </dgm:pt>
    <dgm:pt modelId="{977F93A1-694C-44C4-86F7-60F316E21BDC}" type="pres">
      <dgm:prSet presAssocID="{5DA57970-629B-4546-901B-DAF1420EBE8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F8B878-3F71-4568-B063-A21535CC1926}" type="presOf" srcId="{8CC4B7BC-46AD-4A20-B386-D4745F1977E5}" destId="{E01EED2B-7669-4433-B7FA-E5BE05D28B00}" srcOrd="0" destOrd="0" presId="urn:microsoft.com/office/officeart/2005/8/layout/vList4#1"/>
    <dgm:cxn modelId="{9D4BC849-18FD-4509-B649-8813D2C4B9E0}" srcId="{8CC4B7BC-46AD-4A20-B386-D4745F1977E5}" destId="{DACE78DF-8CD4-47BC-8B0B-A71BFE8D9D35}" srcOrd="0" destOrd="0" parTransId="{3A75EE27-7F1D-4FAF-B607-CB2831124F40}" sibTransId="{57D8EA68-0CD2-44AB-9BFC-395306E5C9C8}"/>
    <dgm:cxn modelId="{0D59AD3D-AF4B-46CD-9534-676891355F4F}" type="presOf" srcId="{DACE78DF-8CD4-47BC-8B0B-A71BFE8D9D35}" destId="{AE6718BE-FF44-4388-B3E7-15D870D09D21}" srcOrd="1" destOrd="0" presId="urn:microsoft.com/office/officeart/2005/8/layout/vList4#1"/>
    <dgm:cxn modelId="{4B146766-D37E-4FD3-A09D-F2A6059B8BFE}" type="presOf" srcId="{5DA57970-629B-4546-901B-DAF1420EBE84}" destId="{36EC589B-0769-4E4B-8796-375A4E38844F}" srcOrd="0" destOrd="0" presId="urn:microsoft.com/office/officeart/2005/8/layout/vList4#1"/>
    <dgm:cxn modelId="{BFAB30BD-3E40-42D4-BF4B-0CD2A625FB85}" type="presOf" srcId="{5DA57970-629B-4546-901B-DAF1420EBE84}" destId="{977F93A1-694C-44C4-86F7-60F316E21BDC}" srcOrd="1" destOrd="0" presId="urn:microsoft.com/office/officeart/2005/8/layout/vList4#1"/>
    <dgm:cxn modelId="{3461364C-2A81-446E-AF4B-E96F7F3ED526}" type="presOf" srcId="{3E45C1C5-179A-4856-92F2-7788FEE73487}" destId="{83C0EE49-AA36-4D81-9641-25B97CD86132}" srcOrd="0" destOrd="0" presId="urn:microsoft.com/office/officeart/2005/8/layout/vList4#1"/>
    <dgm:cxn modelId="{6177E307-E426-4562-915C-DED9DCCA70BA}" srcId="{8CC4B7BC-46AD-4A20-B386-D4745F1977E5}" destId="{5DA57970-629B-4546-901B-DAF1420EBE84}" srcOrd="2" destOrd="0" parTransId="{380BD932-9900-4D1A-948C-C9EE524551CA}" sibTransId="{94E7AAED-489C-4E1B-992F-9BB233D281A0}"/>
    <dgm:cxn modelId="{AF1A6540-3ED9-4232-ABED-2DE93FEEF912}" srcId="{8CC4B7BC-46AD-4A20-B386-D4745F1977E5}" destId="{3E45C1C5-179A-4856-92F2-7788FEE73487}" srcOrd="1" destOrd="0" parTransId="{67A82075-D8C1-4989-B754-8975FAE65DB1}" sibTransId="{89F8BDCB-DE64-4168-890B-3D32F7743AA7}"/>
    <dgm:cxn modelId="{CE951634-0A8A-4A6E-A43C-BEC5704307EC}" type="presOf" srcId="{DACE78DF-8CD4-47BC-8B0B-A71BFE8D9D35}" destId="{93F78820-841B-431E-B55D-2E7B7F75002D}" srcOrd="0" destOrd="0" presId="urn:microsoft.com/office/officeart/2005/8/layout/vList4#1"/>
    <dgm:cxn modelId="{4C257702-5469-49CC-AC93-C305E319FC5F}" type="presOf" srcId="{3E45C1C5-179A-4856-92F2-7788FEE73487}" destId="{FE31B4D4-7A14-4D63-A9C3-18B5E80D9497}" srcOrd="1" destOrd="0" presId="urn:microsoft.com/office/officeart/2005/8/layout/vList4#1"/>
    <dgm:cxn modelId="{B758DF19-89DE-4BFB-90D7-39669043E310}" type="presParOf" srcId="{E01EED2B-7669-4433-B7FA-E5BE05D28B00}" destId="{CE73642F-8D5A-4B16-8646-CAAB1FFEA915}" srcOrd="0" destOrd="0" presId="urn:microsoft.com/office/officeart/2005/8/layout/vList4#1"/>
    <dgm:cxn modelId="{1CDE78AF-E7CF-4DB6-9EC7-DB748570FC02}" type="presParOf" srcId="{CE73642F-8D5A-4B16-8646-CAAB1FFEA915}" destId="{93F78820-841B-431E-B55D-2E7B7F75002D}" srcOrd="0" destOrd="0" presId="urn:microsoft.com/office/officeart/2005/8/layout/vList4#1"/>
    <dgm:cxn modelId="{45517810-730B-4EA5-A6C1-51D9ADD82B42}" type="presParOf" srcId="{CE73642F-8D5A-4B16-8646-CAAB1FFEA915}" destId="{C17FD757-1ED9-4A7D-B2B1-77C417A0E640}" srcOrd="1" destOrd="0" presId="urn:microsoft.com/office/officeart/2005/8/layout/vList4#1"/>
    <dgm:cxn modelId="{9D23E455-B61D-4529-A6FF-B27658E57A44}" type="presParOf" srcId="{CE73642F-8D5A-4B16-8646-CAAB1FFEA915}" destId="{AE6718BE-FF44-4388-B3E7-15D870D09D21}" srcOrd="2" destOrd="0" presId="urn:microsoft.com/office/officeart/2005/8/layout/vList4#1"/>
    <dgm:cxn modelId="{23E3D4E8-5F7A-4A26-AC16-8281CCB504BF}" type="presParOf" srcId="{E01EED2B-7669-4433-B7FA-E5BE05D28B00}" destId="{F395C669-A20D-4531-BFF5-531D89330B29}" srcOrd="1" destOrd="0" presId="urn:microsoft.com/office/officeart/2005/8/layout/vList4#1"/>
    <dgm:cxn modelId="{A5DBF55F-1F20-4B12-9C2C-6B4BB9513C54}" type="presParOf" srcId="{E01EED2B-7669-4433-B7FA-E5BE05D28B00}" destId="{7797AEC0-F9FD-4A08-B2E4-0663F2C53F74}" srcOrd="2" destOrd="0" presId="urn:microsoft.com/office/officeart/2005/8/layout/vList4#1"/>
    <dgm:cxn modelId="{5ADDD04D-E729-46FC-8DF1-679F4E9F1F58}" type="presParOf" srcId="{7797AEC0-F9FD-4A08-B2E4-0663F2C53F74}" destId="{83C0EE49-AA36-4D81-9641-25B97CD86132}" srcOrd="0" destOrd="0" presId="urn:microsoft.com/office/officeart/2005/8/layout/vList4#1"/>
    <dgm:cxn modelId="{9ED47B5B-0133-4884-A50A-CEEC32D429F9}" type="presParOf" srcId="{7797AEC0-F9FD-4A08-B2E4-0663F2C53F74}" destId="{9898F231-13FA-4E2A-A8C5-71036BE09976}" srcOrd="1" destOrd="0" presId="urn:microsoft.com/office/officeart/2005/8/layout/vList4#1"/>
    <dgm:cxn modelId="{79F28212-6F92-41ED-B16F-CB294AA41D60}" type="presParOf" srcId="{7797AEC0-F9FD-4A08-B2E4-0663F2C53F74}" destId="{FE31B4D4-7A14-4D63-A9C3-18B5E80D9497}" srcOrd="2" destOrd="0" presId="urn:microsoft.com/office/officeart/2005/8/layout/vList4#1"/>
    <dgm:cxn modelId="{CF5FF2BC-330E-4C09-9AE9-7A3DA2D6EF55}" type="presParOf" srcId="{E01EED2B-7669-4433-B7FA-E5BE05D28B00}" destId="{81DFF1ED-7A4B-4288-B201-C3C6C1A290B2}" srcOrd="3" destOrd="0" presId="urn:microsoft.com/office/officeart/2005/8/layout/vList4#1"/>
    <dgm:cxn modelId="{9E85DB43-C931-4147-AFC0-8FB53C792616}" type="presParOf" srcId="{E01EED2B-7669-4433-B7FA-E5BE05D28B00}" destId="{B2DF9C0F-0485-4CC5-AB2B-C2C007AE5BD6}" srcOrd="4" destOrd="0" presId="urn:microsoft.com/office/officeart/2005/8/layout/vList4#1"/>
    <dgm:cxn modelId="{50C24EDD-57A1-4FB0-BD56-5ACD3AD6C761}" type="presParOf" srcId="{B2DF9C0F-0485-4CC5-AB2B-C2C007AE5BD6}" destId="{36EC589B-0769-4E4B-8796-375A4E38844F}" srcOrd="0" destOrd="0" presId="urn:microsoft.com/office/officeart/2005/8/layout/vList4#1"/>
    <dgm:cxn modelId="{468F793B-3C73-428A-81E3-30BFA3BC6870}" type="presParOf" srcId="{B2DF9C0F-0485-4CC5-AB2B-C2C007AE5BD6}" destId="{539582C0-03A8-49F8-9F1A-DC56ABBB773A}" srcOrd="1" destOrd="0" presId="urn:microsoft.com/office/officeart/2005/8/layout/vList4#1"/>
    <dgm:cxn modelId="{0C73DD20-C10A-4685-8ED9-15002FAEA304}" type="presParOf" srcId="{B2DF9C0F-0485-4CC5-AB2B-C2C007AE5BD6}" destId="{977F93A1-694C-44C4-86F7-60F316E21BDC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83264-53B7-46ED-986F-E1EABDB18F79}">
      <dsp:nvSpPr>
        <dsp:cNvPr id="0" name=""/>
        <dsp:cNvSpPr/>
      </dsp:nvSpPr>
      <dsp:spPr>
        <a:xfrm>
          <a:off x="0" y="0"/>
          <a:ext cx="8286808" cy="54292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Формування лексичної компетентності учнів на уроках німецької мови</a:t>
          </a:r>
          <a:endParaRPr lang="ru-RU" sz="4000" b="1" kern="1200" dirty="0"/>
        </a:p>
      </dsp:txBody>
      <dsp:txXfrm>
        <a:off x="0" y="2171715"/>
        <a:ext cx="8286808" cy="2171715"/>
      </dsp:txXfrm>
    </dsp:sp>
    <dsp:sp modelId="{C3255B34-31FA-41D1-8C64-D536195E6301}">
      <dsp:nvSpPr>
        <dsp:cNvPr id="0" name=""/>
        <dsp:cNvSpPr/>
      </dsp:nvSpPr>
      <dsp:spPr>
        <a:xfrm>
          <a:off x="3239427" y="325757"/>
          <a:ext cx="1807952" cy="180795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59015E-D89A-40A0-A627-7CB9787EB704}">
      <dsp:nvSpPr>
        <dsp:cNvPr id="0" name=""/>
        <dsp:cNvSpPr/>
      </dsp:nvSpPr>
      <dsp:spPr>
        <a:xfrm>
          <a:off x="331472" y="4343430"/>
          <a:ext cx="7623863" cy="814393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78820-841B-431E-B55D-2E7B7F75002D}">
      <dsp:nvSpPr>
        <dsp:cNvPr id="0" name=""/>
        <dsp:cNvSpPr/>
      </dsp:nvSpPr>
      <dsp:spPr>
        <a:xfrm>
          <a:off x="0" y="0"/>
          <a:ext cx="7429552" cy="1227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800" kern="1200" dirty="0" smtClean="0"/>
            <a:t>активний</a:t>
          </a:r>
          <a:endParaRPr lang="ru-RU" sz="5800" kern="1200" dirty="0"/>
        </a:p>
      </dsp:txBody>
      <dsp:txXfrm>
        <a:off x="1608694" y="0"/>
        <a:ext cx="5820857" cy="1227840"/>
      </dsp:txXfrm>
    </dsp:sp>
    <dsp:sp modelId="{C17FD757-1ED9-4A7D-B2B1-77C417A0E640}">
      <dsp:nvSpPr>
        <dsp:cNvPr id="0" name=""/>
        <dsp:cNvSpPr/>
      </dsp:nvSpPr>
      <dsp:spPr>
        <a:xfrm>
          <a:off x="214316" y="71440"/>
          <a:ext cx="1485910" cy="98227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C0EE49-AA36-4D81-9641-25B97CD86132}">
      <dsp:nvSpPr>
        <dsp:cNvPr id="0" name=""/>
        <dsp:cNvSpPr/>
      </dsp:nvSpPr>
      <dsp:spPr>
        <a:xfrm>
          <a:off x="0" y="1350624"/>
          <a:ext cx="7429552" cy="1227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800" kern="1200" dirty="0" smtClean="0"/>
            <a:t>пасивний</a:t>
          </a:r>
          <a:endParaRPr lang="ru-RU" sz="5800" kern="1200" dirty="0"/>
        </a:p>
      </dsp:txBody>
      <dsp:txXfrm>
        <a:off x="1608694" y="1350624"/>
        <a:ext cx="5820857" cy="1227840"/>
      </dsp:txXfrm>
    </dsp:sp>
    <dsp:sp modelId="{9898F231-13FA-4E2A-A8C5-71036BE09976}">
      <dsp:nvSpPr>
        <dsp:cNvPr id="0" name=""/>
        <dsp:cNvSpPr/>
      </dsp:nvSpPr>
      <dsp:spPr>
        <a:xfrm>
          <a:off x="122784" y="1473408"/>
          <a:ext cx="1485910" cy="98227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EC589B-0769-4E4B-8796-375A4E38844F}">
      <dsp:nvSpPr>
        <dsp:cNvPr id="0" name=""/>
        <dsp:cNvSpPr/>
      </dsp:nvSpPr>
      <dsp:spPr>
        <a:xfrm>
          <a:off x="0" y="2701249"/>
          <a:ext cx="7429552" cy="1227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800" kern="1200" dirty="0" smtClean="0"/>
            <a:t>потенціальний</a:t>
          </a:r>
          <a:endParaRPr lang="ru-RU" sz="5800" kern="1200" dirty="0"/>
        </a:p>
      </dsp:txBody>
      <dsp:txXfrm>
        <a:off x="1608694" y="2701249"/>
        <a:ext cx="5820857" cy="1227840"/>
      </dsp:txXfrm>
    </dsp:sp>
    <dsp:sp modelId="{539582C0-03A8-49F8-9F1A-DC56ABBB773A}">
      <dsp:nvSpPr>
        <dsp:cNvPr id="0" name=""/>
        <dsp:cNvSpPr/>
      </dsp:nvSpPr>
      <dsp:spPr>
        <a:xfrm>
          <a:off x="122784" y="2824033"/>
          <a:ext cx="1485910" cy="98227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E720F-779B-464C-AE5C-331C0CBB5ADC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F0D4E-9335-47D1-967A-EF849F74A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57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D6B88F2-433B-45C2-9526-69A4A67202FF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B0107F5-19C6-4548-8C95-691BEC5DA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6B88F2-433B-45C2-9526-69A4A67202FF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0107F5-19C6-4548-8C95-691BEC5DA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D6B88F2-433B-45C2-9526-69A4A67202FF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B0107F5-19C6-4548-8C95-691BEC5DA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6B88F2-433B-45C2-9526-69A4A67202FF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0107F5-19C6-4548-8C95-691BEC5DA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D6B88F2-433B-45C2-9526-69A4A67202FF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B0107F5-19C6-4548-8C95-691BEC5DA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6B88F2-433B-45C2-9526-69A4A67202FF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0107F5-19C6-4548-8C95-691BEC5DA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6B88F2-433B-45C2-9526-69A4A67202FF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0107F5-19C6-4548-8C95-691BEC5DA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6B88F2-433B-45C2-9526-69A4A67202FF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0107F5-19C6-4548-8C95-691BEC5DA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D6B88F2-433B-45C2-9526-69A4A67202FF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0107F5-19C6-4548-8C95-691BEC5DA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6B88F2-433B-45C2-9526-69A4A67202FF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0107F5-19C6-4548-8C95-691BEC5DA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6B88F2-433B-45C2-9526-69A4A67202FF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0107F5-19C6-4548-8C95-691BEC5DAA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D6B88F2-433B-45C2-9526-69A4A67202FF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B0107F5-19C6-4548-8C95-691BEC5DA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500034" y="428604"/>
          <a:ext cx="8286808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12300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11" y="74258"/>
            <a:ext cx="8945977" cy="6709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0034" y="285728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Результативними будуть такі типи вправ: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500034" y="1071546"/>
            <a:ext cx="6929486" cy="135732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Імітація зразка мовлення</a:t>
            </a:r>
            <a:endParaRPr lang="ru-RU" sz="3200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1000100" y="2357430"/>
            <a:ext cx="7715304" cy="171451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Лаконічні відповіді на альтернативні запитання</a:t>
            </a:r>
            <a:endParaRPr lang="ru-RU" sz="2400" dirty="0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285720" y="4071942"/>
            <a:ext cx="7500990" cy="150019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Підстановка у зразок мовлення</a:t>
            </a:r>
            <a:endParaRPr lang="ru-RU" sz="3200" dirty="0"/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1000100" y="5429264"/>
            <a:ext cx="7786742" cy="142873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Розширення зразка мовлення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428596" y="0"/>
            <a:ext cx="7429552" cy="207167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Відповіді на інші типи запитань</a:t>
            </a:r>
            <a:endParaRPr lang="ru-RU" sz="3600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357290" y="2214554"/>
            <a:ext cx="7429552" cy="214314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Самостійне вживання ЛО у реченні</a:t>
            </a:r>
            <a:endParaRPr lang="ru-RU" sz="3200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428596" y="4357694"/>
            <a:ext cx="7500990" cy="200026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Об'єднання зразка у діалогічну та монологічну єдність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0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57166"/>
            <a:ext cx="8143932" cy="614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1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60710"/>
            <a:ext cx="8643998" cy="6482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571612"/>
            <a:ext cx="8183880" cy="4463428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uk-UA" sz="6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Створення необхідних умов для формування мовної діяльності</a:t>
            </a:r>
            <a:endParaRPr lang="ru-RU" sz="6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112698"/>
          </a:xfrm>
        </p:spPr>
        <p:txBody>
          <a:bodyPr/>
          <a:lstStyle/>
          <a:p>
            <a:r>
              <a:rPr lang="uk-UA" dirty="0" smtClean="0"/>
              <a:t>            </a:t>
            </a:r>
            <a:r>
              <a:rPr lang="uk-UA" sz="6000" dirty="0" smtClean="0"/>
              <a:t>Мета навчання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214282" y="357166"/>
            <a:ext cx="7786742" cy="1714512"/>
          </a:xfrm>
          <a:prstGeom prst="wedgeRect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5400" dirty="0" smtClean="0">
                <a:solidFill>
                  <a:schemeClr val="tx1"/>
                </a:solidFill>
              </a:rPr>
              <a:t>Лексичний  запас </a:t>
            </a:r>
            <a:endParaRPr lang="ru-RU" sz="5400" dirty="0">
              <a:solidFill>
                <a:schemeClr val="tx1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57158" y="2285992"/>
          <a:ext cx="7429552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7239000" cy="4000528"/>
          </a:xfrm>
        </p:spPr>
        <p:txBody>
          <a:bodyPr>
            <a:normAutofit lnSpcReduction="10000"/>
          </a:bodyPr>
          <a:lstStyle/>
          <a:p>
            <a:r>
              <a:rPr lang="uk-UA" sz="6600" dirty="0" smtClean="0"/>
              <a:t>Робота над іншомовним словом повинна забезпечувати</a:t>
            </a:r>
            <a:endParaRPr lang="ru-RU" sz="6600" dirty="0"/>
          </a:p>
        </p:txBody>
      </p:sp>
      <p:pic>
        <p:nvPicPr>
          <p:cNvPr id="4" name="Рисунок 3" descr="книжк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4500570"/>
            <a:ext cx="2214578" cy="18573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лево 6"/>
          <p:cNvSpPr/>
          <p:nvPr/>
        </p:nvSpPr>
        <p:spPr>
          <a:xfrm>
            <a:off x="357158" y="4357694"/>
            <a:ext cx="7358114" cy="2286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r>
              <a:rPr lang="uk-UA" sz="3200" dirty="0">
                <a:solidFill>
                  <a:schemeClr val="tx1"/>
                </a:solidFill>
                <a:latin typeface="Candara" pitchFamily="34" charset="0"/>
              </a:rPr>
              <a:t>Адекватне цілям спілкування його використання в усному мовленні</a:t>
            </a:r>
            <a:endParaRPr lang="ru-RU" sz="3200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9" name="Стрелка влево 8"/>
          <p:cNvSpPr/>
          <p:nvPr/>
        </p:nvSpPr>
        <p:spPr>
          <a:xfrm>
            <a:off x="428596" y="2071678"/>
            <a:ext cx="7286676" cy="221457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r>
              <a:rPr lang="uk-UA" sz="3200" dirty="0" smtClean="0">
                <a:solidFill>
                  <a:schemeClr val="tx1"/>
                </a:solidFill>
                <a:latin typeface="Candara" pitchFamily="34" charset="0"/>
              </a:rPr>
              <a:t>Попередження нового забування слова</a:t>
            </a:r>
            <a:endParaRPr lang="ru-RU" sz="3200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0" name="Стрелка влево 9"/>
          <p:cNvSpPr/>
          <p:nvPr/>
        </p:nvSpPr>
        <p:spPr>
          <a:xfrm>
            <a:off x="357158" y="0"/>
            <a:ext cx="7429552" cy="21431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r>
              <a:rPr lang="uk-UA" sz="2800" dirty="0" smtClean="0">
                <a:solidFill>
                  <a:schemeClr val="tx1"/>
                </a:solidFill>
                <a:latin typeface="Candara" pitchFamily="34" charset="0"/>
              </a:rPr>
              <a:t>Створення мобільного словникового запасу</a:t>
            </a:r>
            <a:endParaRPr lang="ru-RU" sz="2800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500042"/>
            <a:ext cx="771530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solidFill>
                  <a:srgbClr val="7030A0"/>
                </a:solidFill>
              </a:rPr>
              <a:t>Схема презентації лексики</a:t>
            </a:r>
          </a:p>
          <a:p>
            <a:endParaRPr lang="uk-UA" sz="3600" dirty="0" smtClean="0"/>
          </a:p>
          <a:p>
            <a:pPr>
              <a:buFont typeface="Wingdings" pitchFamily="2" charset="2"/>
              <a:buChar char="q"/>
            </a:pPr>
            <a:r>
              <a:rPr lang="uk-UA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Робота на слуховій основі</a:t>
            </a:r>
          </a:p>
          <a:p>
            <a:pPr>
              <a:buFont typeface="Wingdings" pitchFamily="2" charset="2"/>
              <a:buChar char="q"/>
            </a:pPr>
            <a:r>
              <a:rPr lang="uk-UA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Робота на графічній основі</a:t>
            </a:r>
          </a:p>
          <a:p>
            <a:pPr>
              <a:buFont typeface="Wingdings" pitchFamily="2" charset="2"/>
              <a:buChar char="q"/>
            </a:pPr>
            <a:r>
              <a:rPr lang="uk-UA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Семантизація</a:t>
            </a:r>
            <a:r>
              <a:rPr lang="uk-UA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та вторинне пред'явлення слова</a:t>
            </a:r>
          </a:p>
          <a:p>
            <a:pPr>
              <a:buFont typeface="Wingdings" pitchFamily="2" charset="2"/>
              <a:buChar char="q"/>
            </a:pPr>
            <a:r>
              <a:rPr lang="uk-UA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Контроль розуміння</a:t>
            </a:r>
          </a:p>
          <a:p>
            <a:pPr>
              <a:buFont typeface="Wingdings" pitchFamily="2" charset="2"/>
              <a:buChar char="q"/>
            </a:pPr>
            <a:r>
              <a:rPr lang="uk-UA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Вторинне відтворення</a:t>
            </a:r>
          </a:p>
          <a:p>
            <a:pPr>
              <a:buFont typeface="Wingdings" pitchFamily="2" charset="2"/>
              <a:buChar char="q"/>
            </a:pPr>
            <a:r>
              <a:rPr lang="uk-UA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Вживання слова в контексті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2816"/>
            <a:ext cx="8929718" cy="4682920"/>
          </a:xfrm>
        </p:spPr>
        <p:txBody>
          <a:bodyPr>
            <a:normAutofit fontScale="92500" lnSpcReduction="20000"/>
          </a:bodyPr>
          <a:lstStyle/>
          <a:p>
            <a:pPr>
              <a:buSzPct val="88000"/>
              <a:buFont typeface="Wingdings" pitchFamily="2" charset="2"/>
              <a:buChar char="Ø"/>
            </a:pPr>
            <a:r>
              <a:rPr lang="uk-UA" sz="5400" dirty="0" smtClean="0"/>
              <a:t>Введення і первинне закріплення </a:t>
            </a:r>
          </a:p>
          <a:p>
            <a:pPr>
              <a:buSzPct val="88000"/>
              <a:buFont typeface="Wingdings" pitchFamily="2" charset="2"/>
              <a:buChar char="Ø"/>
            </a:pPr>
            <a:endParaRPr lang="uk-UA" sz="5400" dirty="0" smtClean="0"/>
          </a:p>
          <a:p>
            <a:pPr>
              <a:buSzPct val="88000"/>
              <a:buFont typeface="Wingdings" pitchFamily="2" charset="2"/>
              <a:buChar char="Ø"/>
            </a:pPr>
            <a:r>
              <a:rPr lang="uk-UA" sz="5400" dirty="0" err="1" smtClean="0"/>
              <a:t>Семантизація</a:t>
            </a:r>
            <a:r>
              <a:rPr lang="uk-UA" sz="5400" dirty="0" smtClean="0"/>
              <a:t> </a:t>
            </a:r>
          </a:p>
          <a:p>
            <a:pPr>
              <a:buSzPct val="88000"/>
              <a:buNone/>
            </a:pPr>
            <a:endParaRPr lang="uk-UA" sz="5400" dirty="0" smtClean="0"/>
          </a:p>
          <a:p>
            <a:pPr>
              <a:buSzPct val="88000"/>
              <a:buFont typeface="Wingdings" pitchFamily="2" charset="2"/>
              <a:buChar char="Ø"/>
            </a:pPr>
            <a:r>
              <a:rPr lang="uk-UA" sz="5400" dirty="0" smtClean="0"/>
              <a:t>Розвиток умінь використання</a:t>
            </a:r>
            <a:endParaRPr lang="uk-UA" dirty="0" smtClean="0"/>
          </a:p>
          <a:p>
            <a:pPr>
              <a:buFont typeface="Wingdings" pitchFamily="2" charset="2"/>
              <a:buChar char="Ø"/>
            </a:pP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>
              <a:buNone/>
            </a:pPr>
            <a:endParaRPr lang="uk-UA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r>
              <a:rPr lang="uk-UA" dirty="0" smtClean="0"/>
              <a:t>Етапи роботи над ЛМ: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000" dirty="0" smtClean="0"/>
              <a:t>Методи:</a:t>
            </a:r>
            <a:endParaRPr lang="ru-RU" sz="8000" dirty="0"/>
          </a:p>
        </p:txBody>
      </p:sp>
      <p:sp>
        <p:nvSpPr>
          <p:cNvPr id="7" name="Улыбающееся лицо 6"/>
          <p:cNvSpPr/>
          <p:nvPr/>
        </p:nvSpPr>
        <p:spPr>
          <a:xfrm>
            <a:off x="500034" y="2143116"/>
            <a:ext cx="7000924" cy="378621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dirty="0" smtClean="0"/>
              <a:t>Ігровий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/>
          <p:cNvSpPr/>
          <p:nvPr/>
        </p:nvSpPr>
        <p:spPr>
          <a:xfrm>
            <a:off x="642910" y="642918"/>
            <a:ext cx="6929486" cy="200026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Випереджувальний</a:t>
            </a:r>
            <a:endParaRPr lang="ru-RU" sz="3600" dirty="0"/>
          </a:p>
        </p:txBody>
      </p:sp>
      <p:sp>
        <p:nvSpPr>
          <p:cNvPr id="5" name="Облако 4"/>
          <p:cNvSpPr/>
          <p:nvPr/>
        </p:nvSpPr>
        <p:spPr>
          <a:xfrm>
            <a:off x="500034" y="2928934"/>
            <a:ext cx="7286676" cy="31432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uk-UA" sz="4800" dirty="0" smtClean="0"/>
              <a:t>Ситуативний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</TotalTime>
  <Words>125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Презентация PowerPoint</vt:lpstr>
      <vt:lpstr>Створення необхідних умов для формування мовної діяльності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Етапи роботи над ЛМ:</vt:lpstr>
      <vt:lpstr>Методи: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MD</cp:lastModifiedBy>
  <cp:revision>22</cp:revision>
  <dcterms:created xsi:type="dcterms:W3CDTF">2014-11-26T15:43:59Z</dcterms:created>
  <dcterms:modified xsi:type="dcterms:W3CDTF">2017-03-21T06:48:40Z</dcterms:modified>
</cp:coreProperties>
</file>