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6" r:id="rId6"/>
    <p:sldId id="261" r:id="rId7"/>
    <p:sldId id="259" r:id="rId8"/>
    <p:sldId id="277" r:id="rId9"/>
    <p:sldId id="279" r:id="rId10"/>
    <p:sldId id="280" r:id="rId11"/>
    <p:sldId id="278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5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147058">
            <a:off x="5204384" y="667471"/>
            <a:ext cx="1887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rgbClr val="0BA53E"/>
                </a:solidFill>
                <a:latin typeface="Franklin Gothic Demi Cond" pitchFamily="34" charset="0"/>
              </a:rPr>
              <a:t>Урок</a:t>
            </a:r>
            <a:endParaRPr lang="ru-RU" sz="7200" dirty="0">
              <a:solidFill>
                <a:srgbClr val="0BA53E"/>
              </a:solidFill>
              <a:latin typeface="Franklin Gothic Demi Con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2708920"/>
            <a:ext cx="2625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Franklin Gothic Demi Cond" pitchFamily="34" charset="0"/>
              </a:rPr>
              <a:t>розвитку</a:t>
            </a:r>
            <a:endParaRPr lang="ru-RU" sz="54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latin typeface="Franklin Gothic Demi Con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73698">
            <a:off x="5043678" y="5059340"/>
            <a:ext cx="2872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 smtClean="0">
                <a:solidFill>
                  <a:srgbClr val="FF0000"/>
                </a:solidFill>
                <a:latin typeface="Franklin Gothic Demi Cond" pitchFamily="34" charset="0"/>
              </a:rPr>
              <a:t>мовлення</a:t>
            </a:r>
            <a:endParaRPr lang="ru-RU" sz="5400" dirty="0">
              <a:solidFill>
                <a:srgbClr val="FF0000"/>
              </a:solidFill>
              <a:latin typeface="Franklin Gothic Demi Con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454587">
            <a:off x="827584" y="1724035"/>
            <a:ext cx="29867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  <a:latin typeface="Franklin Gothic Demi Cond" pitchFamily="34" charset="0"/>
              </a:rPr>
              <a:t>3 </a:t>
            </a:r>
            <a:r>
              <a:rPr lang="ru-RU" sz="8800" b="1" dirty="0" err="1" smtClean="0">
                <a:solidFill>
                  <a:srgbClr val="7030A0"/>
                </a:solidFill>
                <a:latin typeface="Franklin Gothic Demi Cond" pitchFamily="34" charset="0"/>
              </a:rPr>
              <a:t>клас</a:t>
            </a:r>
            <a:endParaRPr lang="ru-RU" sz="8800" b="1" dirty="0">
              <a:solidFill>
                <a:srgbClr val="7030A0"/>
              </a:solidFill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1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99392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Привітання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Добрий день... Привіт... Слава Ісусу Христу...    Слава Україні...</a:t>
            </a:r>
          </a:p>
          <a:p>
            <a:pPr lvl="0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Звертання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дорогий воїн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солдат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оборонц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захисник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Мене звати... Пише Тобі... Я називаюся... Звертається до Тебе...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Подяка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Дякую Тобі за ... (охорону кордонів, мир і спокій, мирне небо над головою, щасливе дитинство, змогу навчатися...)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Побажання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Бажаю ... (міцного здоров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я, добра, швидкого повернення додому, повернутися живим і здоровим, вірних побратимів, миру, мужності, стійкості, відваги, перемоги, доброго Ангела-охоронця...)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Прощання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 побачення! Героям слава! На все добре! Бувайте здорові! До зустрічі!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Кінцівка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(Дата і підпис)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повагою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___ 3 класу ...</a:t>
            </a:r>
            <a:endPara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74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188640"/>
            <a:ext cx="2534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err="1" smtClean="0">
                <a:solidFill>
                  <a:srgbClr val="0BA53E"/>
                </a:solidFill>
                <a:latin typeface="Times New Roman" pitchFamily="18" charset="0"/>
                <a:cs typeface="Times New Roman" pitchFamily="18" charset="0"/>
              </a:rPr>
              <a:t>Сенкан</a:t>
            </a:r>
            <a:endParaRPr lang="ru-RU" sz="5400" b="1" dirty="0">
              <a:solidFill>
                <a:srgbClr val="0BA53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210420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Лист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750681"/>
            <a:ext cx="416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Щирий, відвертий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2396574"/>
            <a:ext cx="738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ривітати, подякувати, побажати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3042905"/>
            <a:ext cx="513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Мій лист – оберіг воїна.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3666970"/>
            <a:ext cx="1887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П.сл.нн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4221088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Послання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88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710" y="-56235"/>
            <a:ext cx="9188276" cy="690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3697" y="2336853"/>
            <a:ext cx="234346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Franklin Gothic Demi Cond" pitchFamily="34" charset="0"/>
              </a:rPr>
              <a:t>  ЛИСТ  </a:t>
            </a:r>
            <a:endParaRPr lang="ru-RU" sz="6000" b="1" dirty="0">
              <a:solidFill>
                <a:srgbClr val="C00000"/>
              </a:solidFill>
              <a:latin typeface="Franklin Gothic Demi Cond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8" y="203719"/>
            <a:ext cx="2688740" cy="20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3191" y="201406"/>
            <a:ext cx="2407425" cy="203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3719"/>
            <a:ext cx="2749416" cy="20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851" y="2239877"/>
            <a:ext cx="2557531" cy="204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4948" y="3664417"/>
            <a:ext cx="1944216" cy="18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058" y="1721645"/>
            <a:ext cx="2607922" cy="224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9405" y="3696319"/>
            <a:ext cx="2163447" cy="179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10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32656"/>
            <a:ext cx="799288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аркуш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паперу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письмовим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повідомленням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щось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Надсилається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поштою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конверті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бувають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ділові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дружні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вітальні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Лист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розповісти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спитати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принести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радісну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сумну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звістку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індивідуальної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написаний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певноїособи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596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1900" y="2904165"/>
            <a:ext cx="1800200" cy="247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a80d958e8d910c553735ff960a4d00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591" y="3404579"/>
            <a:ext cx="2520280" cy="1728193"/>
          </a:xfrm>
          <a:prstGeom prst="rect">
            <a:avLst/>
          </a:prstGeom>
        </p:spPr>
      </p:pic>
      <p:pic>
        <p:nvPicPr>
          <p:cNvPr id="9" name="Рисунок 8" descr="864b2d9fbe19dde189e2deea56a055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8913" y="1097657"/>
            <a:ext cx="2559659" cy="1872208"/>
          </a:xfrm>
          <a:prstGeom prst="rect">
            <a:avLst/>
          </a:prstGeom>
        </p:spPr>
      </p:pic>
      <p:pic>
        <p:nvPicPr>
          <p:cNvPr id="10" name="Рисунок 9" descr="cherniv_gramo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283" y="1097657"/>
            <a:ext cx="2692896" cy="2256344"/>
          </a:xfrm>
          <a:prstGeom prst="rect">
            <a:avLst/>
          </a:prstGeom>
        </p:spPr>
      </p:pic>
      <p:pic>
        <p:nvPicPr>
          <p:cNvPr id="11" name="Рисунок 10" descr="5a207ef7ce205fda2c4cea7ac37c81f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8913" y="3436461"/>
            <a:ext cx="2497460" cy="186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81994"/>
            <a:ext cx="6903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Історія листування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0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8476" y="624156"/>
            <a:ext cx="42484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Як почнеш писати лист,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До особи ти </a:t>
            </a:r>
            <a:r>
              <a:rPr lang="uk-UA" sz="2800" b="1" dirty="0" smtClean="0">
                <a:solidFill>
                  <a:srgbClr val="C00000"/>
                </a:solidFill>
              </a:rPr>
              <a:t>звернись</a:t>
            </a:r>
            <a:r>
              <a:rPr lang="uk-UA" sz="2800" b="1" dirty="0" smtClean="0">
                <a:solidFill>
                  <a:srgbClr val="0BA53E"/>
                </a:solidFill>
              </a:rPr>
              <a:t>.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Своє чемне листування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Починай із </a:t>
            </a:r>
            <a:r>
              <a:rPr lang="uk-UA" sz="2800" b="1" dirty="0" smtClean="0">
                <a:solidFill>
                  <a:srgbClr val="C00000"/>
                </a:solidFill>
              </a:rPr>
              <a:t>привітання</a:t>
            </a:r>
            <a:r>
              <a:rPr lang="uk-UA" sz="2800" b="1" dirty="0" smtClean="0">
                <a:solidFill>
                  <a:srgbClr val="0BA53E"/>
                </a:solidFill>
              </a:rPr>
              <a:t>.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Не забудь себе </a:t>
            </a:r>
            <a:r>
              <a:rPr lang="uk-UA" sz="2800" b="1" dirty="0" smtClean="0">
                <a:solidFill>
                  <a:srgbClr val="C00000"/>
                </a:solidFill>
              </a:rPr>
              <a:t>назвати</a:t>
            </a:r>
            <a:r>
              <a:rPr lang="uk-UA" sz="2800" b="1" dirty="0" smtClean="0">
                <a:solidFill>
                  <a:srgbClr val="0BA53E"/>
                </a:solidFill>
              </a:rPr>
              <a:t>,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І про справи </a:t>
            </a:r>
            <a:r>
              <a:rPr lang="uk-UA" sz="2800" b="1" dirty="0" smtClean="0">
                <a:solidFill>
                  <a:srgbClr val="C00000"/>
                </a:solidFill>
              </a:rPr>
              <a:t>запитати</a:t>
            </a:r>
            <a:r>
              <a:rPr lang="uk-UA" sz="2800" b="1" dirty="0" smtClean="0">
                <a:solidFill>
                  <a:srgbClr val="0BA53E"/>
                </a:solidFill>
              </a:rPr>
              <a:t>.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А закінчиш лист писати, 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То зазнач у ньому </a:t>
            </a:r>
            <a:r>
              <a:rPr lang="uk-UA" sz="2800" b="1" dirty="0" smtClean="0">
                <a:solidFill>
                  <a:srgbClr val="C00000"/>
                </a:solidFill>
              </a:rPr>
              <a:t>дату</a:t>
            </a:r>
            <a:r>
              <a:rPr lang="uk-UA" sz="2800" b="1" dirty="0" smtClean="0">
                <a:solidFill>
                  <a:srgbClr val="0BA53E"/>
                </a:solidFill>
              </a:rPr>
              <a:t>,</a:t>
            </a:r>
          </a:p>
          <a:p>
            <a:pPr algn="ctr"/>
            <a:r>
              <a:rPr lang="uk-UA" sz="2800" b="1" dirty="0" smtClean="0">
                <a:solidFill>
                  <a:srgbClr val="0BA53E"/>
                </a:solidFill>
              </a:rPr>
              <a:t>Й </a:t>
            </a:r>
            <a:r>
              <a:rPr lang="uk-UA" sz="2800" b="1" dirty="0" smtClean="0">
                <a:solidFill>
                  <a:srgbClr val="C00000"/>
                </a:solidFill>
              </a:rPr>
              <a:t>попрощайся</a:t>
            </a:r>
            <a:r>
              <a:rPr lang="uk-UA" sz="2800" b="1" dirty="0" smtClean="0">
                <a:solidFill>
                  <a:srgbClr val="0BA53E"/>
                </a:solidFill>
              </a:rPr>
              <a:t> з адресатом.</a:t>
            </a:r>
            <a:endParaRPr lang="ru-RU" sz="2800" b="1" dirty="0">
              <a:solidFill>
                <a:srgbClr val="0BA5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9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8" y="3464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581" y="1409989"/>
            <a:ext cx="206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Адресат -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69" y="24493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Адресант -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546" y="3691937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Адреса -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330" y="4751105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Адрес -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122" y="3634055"/>
            <a:ext cx="40321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2400" dirty="0">
                <a:latin typeface="Times New Roman"/>
                <a:ea typeface="Times New Roman"/>
              </a:rPr>
              <a:t>письмове ювілейне вітання особі чи установі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8871" y="4566439"/>
            <a:ext cx="406167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latin typeface="Times New Roman"/>
                <a:ea typeface="Times New Roman"/>
              </a:rPr>
              <a:t>той, хто отримує лист, телеграму</a:t>
            </a:r>
            <a:r>
              <a:rPr lang="uk-UA" dirty="0"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8" y="1317657"/>
            <a:ext cx="40469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latin typeface="Times New Roman"/>
                <a:ea typeface="Times New Roman"/>
              </a:rPr>
              <a:t>той, хто адресує, надсилає лист.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6747" y="2269666"/>
            <a:ext cx="40321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/>
                <a:ea typeface="Times New Roman"/>
              </a:rPr>
              <a:t>місце проживання особи або розташування установи, напис на конверті, телеграмі</a:t>
            </a:r>
            <a:endParaRPr lang="ru-RU" sz="24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599731" y="1490838"/>
            <a:ext cx="19870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62105">
            <a:off x="2079101" y="3740465"/>
            <a:ext cx="3143264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44433">
            <a:off x="2432670" y="3463234"/>
            <a:ext cx="217968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99412">
            <a:off x="2310873" y="4496004"/>
            <a:ext cx="22595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33865" y="68865"/>
            <a:ext cx="64007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«Довідкове бюро»</a:t>
            </a:r>
            <a:endParaRPr lang="ru-RU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1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605" y="0"/>
            <a:ext cx="918060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6672"/>
            <a:ext cx="5327650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84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99392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Привітання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Добрий день... Привіт... Слава Ісусу Христу...    Слава Україні...</a:t>
            </a:r>
          </a:p>
          <a:p>
            <a:pPr lvl="0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Звертання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дорогий воїн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солдат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оборонц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захисник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Мене звати... Пише Тобі... Я називаюся... Звертається до Тебе...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Подяка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Дякую Тобі за ... (охорону кордонів, мир і спокій, мирне небо над головою, щасливе дитинство, змогу навчатися...)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Побажання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Бажаю ... (міцного здоров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я, добра, швидкого повернення додому, повернутися живим і здоровим, вірних побратимів, миру, мужності, стійкості, відваги, перемоги, доброго Ангела-охоронця...)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Прощання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 побачення! Героям слава! На все добре! Бувайте здорові! До зустрічі!</a:t>
            </a:r>
          </a:p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Кінцівка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(Дата і підпис)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повагою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___ 3 класу ...</a:t>
            </a:r>
            <a:endPara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ізкультхвилинка 'Прогулянка'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2830" y="1556792"/>
            <a:ext cx="5997402" cy="3373835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Фізкультхвилинка 'Прогулянка'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9527" y="404664"/>
            <a:ext cx="8504945" cy="47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86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428</Words>
  <Application>Microsoft Office PowerPoint</Application>
  <PresentationFormat>Экран (4:3)</PresentationFormat>
  <Paragraphs>50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Boka</cp:lastModifiedBy>
  <cp:revision>24</cp:revision>
  <dcterms:created xsi:type="dcterms:W3CDTF">2017-01-22T21:39:30Z</dcterms:created>
  <dcterms:modified xsi:type="dcterms:W3CDTF">2017-01-23T06:33:08Z</dcterms:modified>
</cp:coreProperties>
</file>