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20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6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8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1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8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1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3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5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4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4FF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4FF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008" y="1619230"/>
            <a:ext cx="3343278" cy="1960033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16" y="3809995"/>
            <a:ext cx="3311135" cy="1479544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pic>
        <p:nvPicPr>
          <p:cNvPr id="1028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2876300" cy="4857752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5" name="Группа 14"/>
          <p:cNvGrpSpPr/>
          <p:nvPr/>
        </p:nvGrpSpPr>
        <p:grpSpPr>
          <a:xfrm rot="16200000">
            <a:off x="1696649" y="3982647"/>
            <a:ext cx="9144000" cy="1178704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6902923" cy="93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634181"/>
            <a:ext cx="5518562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Особлива турбота про дітей – інвалідів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611560"/>
            <a:ext cx="551856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Жодна дитина не повинна бути жертвою насильства або війни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" y="34718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334" y="755576"/>
            <a:ext cx="5518562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Усі діти рівні у правах, ніхто не повинен їх порушувати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" y="-4404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" y="0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" y="11300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12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6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1333477"/>
            <a:ext cx="40183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7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176" y="459809"/>
            <a:ext cx="602423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Кожна дитина має право на любов і піклування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44724" y="3707905"/>
            <a:ext cx="1404156" cy="12481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1700808" cy="198380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0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96" y="179512"/>
            <a:ext cx="6336704" cy="35638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Конвенція – </a:t>
            </a:r>
            <a:r>
              <a:rPr lang="uk-UA" sz="49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угода </a:t>
            </a:r>
            <a:r>
              <a:rPr lang="uk-UA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важлива.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Вона гарантує малечі дитинство щасливе.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n w="11430">
                <a:solidFill>
                  <a:srgbClr val="C00000"/>
                </a:solidFill>
              </a:ln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7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936305"/>
            <a:ext cx="6048672" cy="453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457200"/>
            <a:ext cx="551856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Усі діти мають право на отримання інформації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953" y="467544"/>
            <a:ext cx="5257914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Усі діти мають право на медичну допомогу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0"/>
            <a:ext cx="1700931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683568"/>
            <a:ext cx="551856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Усі діти мають право на отримання безкоштовної освіти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866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466667"/>
            <a:ext cx="551856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Усі діти мають право на повноцінне харчування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" y="23418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84" y="457200"/>
            <a:ext cx="5518562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Усі діти мають право на відпочинок і дозвілля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899592"/>
            <a:ext cx="5518562" cy="152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Жодна дитина не повинна бути примусово залученою до праці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1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38" y="755576"/>
            <a:ext cx="5518562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Жодна дитина не повинна бути скривджена і зневажена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94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5</vt:lpstr>
      <vt:lpstr>1_5</vt:lpstr>
      <vt:lpstr>Заголовок</vt:lpstr>
      <vt:lpstr>Кожна дитина має право на любов і піклування </vt:lpstr>
      <vt:lpstr>Усі діти мають право на отримання інформації </vt:lpstr>
      <vt:lpstr>Усі діти мають право на медичну допомогу </vt:lpstr>
      <vt:lpstr>Усі діти мають право на отримання безкоштовної освіти </vt:lpstr>
      <vt:lpstr>Усі діти мають право на повноцінне харчування </vt:lpstr>
      <vt:lpstr>Усі діти мають право на відпочинок і дозвілля </vt:lpstr>
      <vt:lpstr>Жодна дитина не повинна бути примусово залученою до праці </vt:lpstr>
      <vt:lpstr>Жодна дитина не повинна бути скривджена і зневажена </vt:lpstr>
      <vt:lpstr>Особлива турбота про дітей – інвалідів </vt:lpstr>
      <vt:lpstr>Жодна дитина не повинна бути жертвою насильства або війни </vt:lpstr>
      <vt:lpstr>Усі діти рівні у правах, ніхто не повинен їх порушувати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Конвенція –  угода важлива. Вона гарантує малечі дитинство щасливе.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Аня</dc:creator>
  <cp:lastModifiedBy>Аня</cp:lastModifiedBy>
  <cp:revision>9</cp:revision>
  <dcterms:created xsi:type="dcterms:W3CDTF">2016-11-14T12:56:11Z</dcterms:created>
  <dcterms:modified xsi:type="dcterms:W3CDTF">2016-11-14T14:40:04Z</dcterms:modified>
</cp:coreProperties>
</file>