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643" autoAdjust="0"/>
  </p:normalViewPr>
  <p:slideViewPr>
    <p:cSldViewPr>
      <p:cViewPr varScale="1">
        <p:scale>
          <a:sx n="79" d="100"/>
          <a:sy n="79" d="100"/>
        </p:scale>
        <p:origin x="-106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CF0A-295F-4594-A92F-8C65510AA194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3439-0DB7-40D4-8B54-8419DAFCC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3439-0DB7-40D4-8B54-8419DAFCCD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0%D0%B4%D1%96%D0%B9%D0%BA%D0%B0_%D0%93%D0%B5%D1%80%D0%B1%D1%96%D1%88" TargetMode="External"/><Relationship Id="rId3" Type="http://schemas.openxmlformats.org/officeDocument/2006/relationships/hyperlink" Target="https://uk.wikipedia.org/wiki/%D0%A2%D0%B5%D1%80%D0%BD%D0%BE%D0%BF%D1%96%D0%BB%D1%8C%D1%89%D0%B8%D0%BD%D0%B0" TargetMode="External"/><Relationship Id="rId7" Type="http://schemas.openxmlformats.org/officeDocument/2006/relationships/hyperlink" Target="https://uk.wikipedia.org/wiki/%D0%84_(%D0%BA%D0%BD%D0%B8%D0%B3%D0%B0%D1%80%D0%BD%D1%8F)" TargetMode="External"/><Relationship Id="rId2" Type="http://schemas.openxmlformats.org/officeDocument/2006/relationships/hyperlink" Target="https://uk.wikipedia.org/wiki/%D0%97%D0%B1%D0%B0%D1%80%D0%B0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0%BE%D1%80%D1%83%D0%BC_%D0%B2%D0%B8%D0%B4%D0%B0%D0%B2%D1%86%D1%96%D0%B2_%D1%83_%D0%9B%D1%8C%D0%B2%D0%BE%D0%B2%D1%96" TargetMode="External"/><Relationship Id="rId5" Type="http://schemas.openxmlformats.org/officeDocument/2006/relationships/hyperlink" Target="https://uk.wikipedia.org/wiki/%D0%9D%D0%B0%D1%86%D1%96%D0%BE%D0%BD%D0%B0%D0%BB%D1%8C%D0%BD%D0%B0_%D1%81%D0%BF%D1%96%D0%BB%D0%BA%D0%B0_%D0%B6%D1%83%D1%80%D0%BD%D0%B0%D0%BB%D1%96%D1%81%D1%82%D1%96%D0%B2_%D0%A3%D0%BA%D1%80%D0%B0%D1%97%D0%BD%D0%B8" TargetMode="External"/><Relationship Id="rId4" Type="http://schemas.openxmlformats.org/officeDocument/2006/relationships/hyperlink" Target="https://uk.wikipedia.org/wiki/%D0%9A%D0%B8%D1%97%D0%B2%D1%81%D1%8C%D0%BA%D0%B8%D0%B9_%D0%BD%D0%B0%D1%86%D1%96%D0%BE%D0%BD%D0%B0%D0%BB%D1%8C%D0%BD%D0%B8%D0%B9_%D0%BB%D1%96%D0%BD%D0%B3%D0%B2%D1%96%D1%81%D1%82%D0%B8%D1%87%D0%BD%D0%B8%D0%B9_%D1%83%D0%BD%D1%96%D0%B2%D0%B5%D1%80%D1%81%D0%B8%D1%82%D0%B5%D1%82" TargetMode="External"/><Relationship Id="rId9" Type="http://schemas.openxmlformats.org/officeDocument/2006/relationships/hyperlink" Target="https://uk.wikipedia.org/w/index.php?title=%D0%A0%D0%86%D0%90_%D0%BF%D0%BB%D1%8E%D1%81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Тепла зустріч за чашкою кави із Надійкою </a:t>
            </a:r>
            <a:r>
              <a:rPr lang="uk-UA" sz="2800" b="1" dirty="0" err="1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Гербіш</a:t>
            </a:r>
            <a:endParaRPr lang="ru-RU" sz="2800" b="1" dirty="0">
              <a:solidFill>
                <a:srgbClr val="0070C0"/>
              </a:solidFill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entury Schoolbook" pitchFamily="18" charset="0"/>
              </a:rPr>
              <a:t>Бібліотечна година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Люблін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залиті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весною. </a:t>
            </a:r>
            <a:r>
              <a:rPr lang="ru-RU" dirty="0" err="1" smtClean="0"/>
              <a:t>Вулиці</a:t>
            </a:r>
            <a:r>
              <a:rPr lang="ru-RU" dirty="0" smtClean="0"/>
              <a:t> — </a:t>
            </a:r>
            <a:r>
              <a:rPr lang="ru-RU" dirty="0" err="1" smtClean="0"/>
              <a:t>наче</a:t>
            </a:r>
            <a:r>
              <a:rPr lang="ru-RU" dirty="0" smtClean="0"/>
              <a:t> </a:t>
            </a:r>
            <a:r>
              <a:rPr lang="ru-RU" dirty="0" err="1" smtClean="0"/>
              <a:t>келихи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небесні</a:t>
            </a:r>
            <a:r>
              <a:rPr lang="ru-RU" dirty="0" smtClean="0"/>
              <a:t> </a:t>
            </a:r>
            <a:r>
              <a:rPr lang="ru-RU" dirty="0" err="1" smtClean="0"/>
              <a:t>офіціанти</a:t>
            </a:r>
            <a:r>
              <a:rPr lang="ru-RU" dirty="0" smtClean="0"/>
              <a:t> щедро </a:t>
            </a:r>
            <a:r>
              <a:rPr lang="ru-RU" dirty="0" err="1" smtClean="0"/>
              <a:t>наливають</a:t>
            </a:r>
            <a:r>
              <a:rPr lang="ru-RU" dirty="0" smtClean="0"/>
              <a:t> у них </a:t>
            </a:r>
            <a:r>
              <a:rPr lang="ru-RU" dirty="0" err="1" smtClean="0"/>
              <a:t>світло</a:t>
            </a:r>
            <a:r>
              <a:rPr lang="ru-RU" dirty="0" smtClean="0"/>
              <a:t>, тепло,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свіжого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притрушують</a:t>
            </a:r>
            <a:r>
              <a:rPr lang="ru-RU" dirty="0" smtClean="0"/>
              <a:t> запахом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цинамоном</a:t>
            </a:r>
            <a:r>
              <a:rPr lang="ru-RU" dirty="0" smtClean="0"/>
              <a:t>. </a:t>
            </a:r>
            <a:r>
              <a:rPr lang="ru-RU" dirty="0" err="1" smtClean="0"/>
              <a:t>Польський</a:t>
            </a:r>
            <a:r>
              <a:rPr lang="ru-RU" dirty="0" smtClean="0"/>
              <a:t> фотограф </a:t>
            </a:r>
            <a:r>
              <a:rPr lang="ru-RU" dirty="0" err="1" smtClean="0"/>
              <a:t>Бартек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якимись</a:t>
            </a:r>
            <a:r>
              <a:rPr lang="ru-RU" dirty="0" smtClean="0"/>
              <a:t> не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земними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зворушливими</a:t>
            </a:r>
            <a:r>
              <a:rPr lang="ru-RU" dirty="0" smtClean="0"/>
              <a:t> </a:t>
            </a:r>
            <a:r>
              <a:rPr lang="ru-RU" dirty="0" err="1" smtClean="0"/>
              <a:t>кучерями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нас </a:t>
            </a:r>
            <a:r>
              <a:rPr lang="ru-RU" dirty="0" err="1" smtClean="0"/>
              <a:t>туди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не </a:t>
            </a:r>
            <a:r>
              <a:rPr lang="ru-RU" dirty="0" err="1" smtClean="0"/>
              <a:t>заходять</a:t>
            </a:r>
            <a:r>
              <a:rPr lang="ru-RU" dirty="0" smtClean="0"/>
              <a:t> </a:t>
            </a:r>
            <a:r>
              <a:rPr lang="ru-RU" dirty="0" err="1" smtClean="0"/>
              <a:t>туристи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нам </a:t>
            </a:r>
            <a:r>
              <a:rPr lang="ru-RU" dirty="0" err="1" smtClean="0"/>
              <a:t>Люблін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любить.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напівзруйнованими</a:t>
            </a:r>
            <a:r>
              <a:rPr lang="ru-RU" dirty="0" smtClean="0"/>
              <a:t> двориками, </a:t>
            </a:r>
            <a:r>
              <a:rPr lang="ru-RU" dirty="0" err="1" smtClean="0"/>
              <a:t>рипучими</a:t>
            </a:r>
            <a:r>
              <a:rPr lang="ru-RU" dirty="0" smtClean="0"/>
              <a:t> </a:t>
            </a:r>
            <a:r>
              <a:rPr lang="ru-RU" dirty="0" err="1" smtClean="0"/>
              <a:t>дерев’яними</a:t>
            </a:r>
            <a:r>
              <a:rPr lang="ru-RU" dirty="0" smtClean="0"/>
              <a:t> сходами, </a:t>
            </a:r>
            <a:r>
              <a:rPr lang="ru-RU" dirty="0" err="1" smtClean="0"/>
              <a:t>намальованими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на глухих </a:t>
            </a:r>
            <a:r>
              <a:rPr lang="ru-RU" dirty="0" err="1" smtClean="0"/>
              <a:t>стінах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бабусями на маленьких балкончиках, </a:t>
            </a:r>
            <a:r>
              <a:rPr lang="ru-RU" dirty="0" err="1" smtClean="0"/>
              <a:t>що</a:t>
            </a:r>
            <a:r>
              <a:rPr lang="uk-UA" dirty="0" smtClean="0"/>
              <a:t> сидять</a:t>
            </a:r>
            <a:r>
              <a:rPr lang="ru-RU" dirty="0" smtClean="0"/>
              <a:t> на </a:t>
            </a:r>
            <a:r>
              <a:rPr lang="ru-RU" dirty="0" err="1" smtClean="0"/>
              <a:t>ослінчиках</a:t>
            </a:r>
            <a:r>
              <a:rPr lang="ru-RU" dirty="0" smtClean="0"/>
              <a:t> </a:t>
            </a:r>
            <a:r>
              <a:rPr lang="ru-RU" dirty="0" err="1" smtClean="0"/>
              <a:t>поміж</a:t>
            </a:r>
            <a:r>
              <a:rPr lang="uk-UA" dirty="0" smtClean="0"/>
              <a:t> квітів і котів</a:t>
            </a:r>
            <a:r>
              <a:rPr lang="ru-RU" dirty="0" smtClean="0"/>
              <a:t>, </a:t>
            </a:r>
            <a:r>
              <a:rPr lang="ru-RU" dirty="0" err="1" smtClean="0"/>
              <a:t>заплющуючи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яскравого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6641" y="1600200"/>
            <a:ext cx="32273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Лондон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Я </a:t>
            </a:r>
            <a:r>
              <a:rPr lang="ru-RU" dirty="0" err="1" smtClean="0"/>
              <a:t>гублюся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боюся</a:t>
            </a:r>
            <a:r>
              <a:rPr lang="ru-RU" dirty="0" smtClean="0"/>
              <a:t>.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губитися</a:t>
            </a:r>
            <a:r>
              <a:rPr lang="ru-RU" dirty="0" smtClean="0"/>
              <a:t> </a:t>
            </a:r>
            <a:r>
              <a:rPr lang="ru-RU" dirty="0" err="1" smtClean="0"/>
              <a:t>досхочу</a:t>
            </a:r>
            <a:r>
              <a:rPr lang="ru-RU" dirty="0" smtClean="0"/>
              <a:t>, </a:t>
            </a:r>
            <a:r>
              <a:rPr lang="ru-RU" dirty="0" err="1" smtClean="0"/>
              <a:t>заходити</a:t>
            </a:r>
            <a:r>
              <a:rPr lang="ru-RU" dirty="0" smtClean="0"/>
              <a:t> в автобус у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, </a:t>
            </a:r>
            <a:r>
              <a:rPr lang="ru-RU" dirty="0" err="1" smtClean="0"/>
              <a:t>підніматися</a:t>
            </a:r>
            <a:r>
              <a:rPr lang="ru-RU" dirty="0" smtClean="0"/>
              <a:t> на другу «палубу»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дивитися</a:t>
            </a:r>
            <a:r>
              <a:rPr lang="ru-RU" dirty="0" smtClean="0"/>
              <a:t> на дорогу перед собою,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вибігати</a:t>
            </a:r>
            <a:r>
              <a:rPr lang="ru-RU" dirty="0" smtClean="0"/>
              <a:t>, де </a:t>
            </a:r>
            <a:r>
              <a:rPr lang="ru-RU" dirty="0" err="1" smtClean="0"/>
              <a:t>заманеться</a:t>
            </a:r>
            <a:r>
              <a:rPr lang="ru-RU" dirty="0" smtClean="0"/>
              <a:t>, </a:t>
            </a:r>
            <a:r>
              <a:rPr lang="ru-RU" dirty="0" err="1" smtClean="0"/>
              <a:t>звертати</a:t>
            </a:r>
            <a:r>
              <a:rPr lang="ru-RU" dirty="0" smtClean="0"/>
              <a:t> в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вуличку</a:t>
            </a:r>
            <a:r>
              <a:rPr lang="ru-RU" dirty="0" smtClean="0"/>
              <a:t>, </a:t>
            </a:r>
            <a:r>
              <a:rPr lang="ru-RU" dirty="0" err="1" smtClean="0"/>
              <a:t>заходити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першу-ліпшу</a:t>
            </a:r>
            <a:r>
              <a:rPr lang="ru-RU" dirty="0" smtClean="0"/>
              <a:t> </a:t>
            </a:r>
            <a:r>
              <a:rPr lang="ru-RU" dirty="0" err="1" smtClean="0"/>
              <a:t>кав’ярню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книжкову</a:t>
            </a:r>
            <a:r>
              <a:rPr lang="ru-RU" dirty="0" smtClean="0"/>
              <a:t> </a:t>
            </a:r>
            <a:r>
              <a:rPr lang="ru-RU" dirty="0" err="1" smtClean="0"/>
              <a:t>крамницю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просто бути </a:t>
            </a:r>
            <a:r>
              <a:rPr lang="ru-RU" dirty="0" err="1" smtClean="0"/>
              <a:t>щасливою</a:t>
            </a:r>
            <a:endParaRPr lang="ru-RU" dirty="0"/>
          </a:p>
        </p:txBody>
      </p:sp>
      <p:pic>
        <p:nvPicPr>
          <p:cNvPr id="5" name="Содержимое 4" descr="Теплі історії до шоколаду - i_00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27804"/>
            <a:ext cx="4191000" cy="38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Лондонський  міст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Лондонський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, собор святого Павла, </a:t>
            </a:r>
            <a:r>
              <a:rPr lang="ru-RU" dirty="0" err="1" smtClean="0"/>
              <a:t>Трафальгарська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, </a:t>
            </a:r>
            <a:r>
              <a:rPr lang="ru-RU" dirty="0" err="1" smtClean="0"/>
              <a:t>Абатство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пологовий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на </a:t>
            </a:r>
            <a:r>
              <a:rPr lang="ru-RU" dirty="0" err="1" smtClean="0"/>
              <a:t>годинникову</a:t>
            </a:r>
            <a:r>
              <a:rPr lang="ru-RU" dirty="0" smtClean="0"/>
              <a:t> вежу, яку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чомусь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Великим Беном,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так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сам </a:t>
            </a:r>
            <a:r>
              <a:rPr lang="ru-RU" dirty="0" err="1" smtClean="0"/>
              <a:t>годинник</a:t>
            </a:r>
            <a:r>
              <a:rPr lang="ru-RU" dirty="0" smtClean="0"/>
              <a:t> — тут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таємниць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намагаюся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збагнути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вмістити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нерозгаданими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302" y="1600200"/>
            <a:ext cx="28959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Варшава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Варшаві</a:t>
            </a:r>
            <a:r>
              <a:rPr lang="ru-RU" dirty="0" smtClean="0"/>
              <a:t> </a:t>
            </a:r>
            <a:r>
              <a:rPr lang="ru-RU" dirty="0" err="1" smtClean="0"/>
              <a:t>сонячно</a:t>
            </a:r>
            <a:r>
              <a:rPr lang="ru-RU" dirty="0" smtClean="0"/>
              <a:t>, тепло, </a:t>
            </a:r>
            <a:r>
              <a:rPr lang="ru-RU" dirty="0" err="1" smtClean="0"/>
              <a:t>затишно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легко.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по-домашньому</a:t>
            </a:r>
            <a:r>
              <a:rPr lang="ru-RU" dirty="0" smtClean="0"/>
              <a:t>. І </a:t>
            </a:r>
            <a:r>
              <a:rPr lang="ru-RU" dirty="0" err="1" smtClean="0"/>
              <a:t>від</a:t>
            </a:r>
            <a:r>
              <a:rPr lang="ru-RU" dirty="0" smtClean="0"/>
              <a:t> того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щемить у грудях. </a:t>
            </a:r>
            <a:r>
              <a:rPr lang="ru-RU" dirty="0" err="1" smtClean="0"/>
              <a:t>Вечоріє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dirty="0" smtClean="0"/>
              <a:t> ми </a:t>
            </a:r>
            <a:r>
              <a:rPr lang="ru-RU" dirty="0" err="1" smtClean="0"/>
              <a:t>вирушаємо</a:t>
            </a:r>
            <a:r>
              <a:rPr lang="ru-RU" dirty="0" smtClean="0"/>
              <a:t> в дорогу. </a:t>
            </a:r>
            <a:r>
              <a:rPr lang="ru-RU" dirty="0" err="1" smtClean="0"/>
              <a:t>Намагаюся</a:t>
            </a:r>
            <a:r>
              <a:rPr lang="ru-RU" dirty="0" smtClean="0"/>
              <a:t> </a:t>
            </a:r>
            <a:r>
              <a:rPr lang="ru-RU" dirty="0" err="1" smtClean="0"/>
              <a:t>заснути</a:t>
            </a:r>
            <a:r>
              <a:rPr lang="ru-RU" dirty="0" smtClean="0"/>
              <a:t>, а </a:t>
            </a:r>
            <a:r>
              <a:rPr lang="ru-RU" dirty="0" err="1" smtClean="0"/>
              <a:t>всередині</a:t>
            </a:r>
            <a:r>
              <a:rPr lang="ru-RU" dirty="0" smtClean="0"/>
              <a:t> мене </a:t>
            </a:r>
            <a:r>
              <a:rPr lang="ru-RU" dirty="0" err="1" smtClean="0"/>
              <a:t>звучить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Шопена. І, </a:t>
            </a:r>
            <a:r>
              <a:rPr lang="ru-RU" dirty="0" err="1" smtClean="0"/>
              <a:t>здається</a:t>
            </a:r>
            <a:r>
              <a:rPr lang="ru-RU" dirty="0" smtClean="0"/>
              <a:t>, на губах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присмак</a:t>
            </a:r>
            <a:r>
              <a:rPr lang="ru-RU" dirty="0" smtClean="0"/>
              <a:t> </a:t>
            </a:r>
            <a:r>
              <a:rPr lang="ru-RU" dirty="0" err="1" smtClean="0"/>
              <a:t>шарлоткового</a:t>
            </a:r>
            <a:r>
              <a:rPr lang="ru-RU" dirty="0" smtClean="0"/>
              <a:t> крему</a:t>
            </a:r>
            <a:endParaRPr lang="ru-RU" dirty="0"/>
          </a:p>
        </p:txBody>
      </p:sp>
      <p:pic>
        <p:nvPicPr>
          <p:cNvPr id="5" name="Содержимое 4" descr="Теплі історії до шоколаду - i_00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19287"/>
            <a:ext cx="4191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Будапешт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І </a:t>
            </a:r>
            <a:r>
              <a:rPr lang="ru-RU" dirty="0" err="1" smtClean="0"/>
              <a:t>раптом</a:t>
            </a:r>
            <a:r>
              <a:rPr lang="ru-RU" dirty="0" smtClean="0"/>
              <a:t> ми </a:t>
            </a:r>
            <a:r>
              <a:rPr lang="ru-RU" dirty="0" err="1" smtClean="0"/>
              <a:t>вирішуємо</a:t>
            </a:r>
            <a:r>
              <a:rPr lang="ru-RU" dirty="0" smtClean="0"/>
              <a:t> </a:t>
            </a:r>
            <a:r>
              <a:rPr lang="ru-RU" dirty="0" err="1" smtClean="0"/>
              <a:t>втекти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на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, </a:t>
            </a:r>
            <a:r>
              <a:rPr lang="ru-RU" dirty="0" err="1" smtClean="0"/>
              <a:t>покласти</a:t>
            </a:r>
            <a:r>
              <a:rPr lang="ru-RU" dirty="0" smtClean="0"/>
              <a:t> у </a:t>
            </a:r>
            <a:r>
              <a:rPr lang="ru-RU" dirty="0" err="1" smtClean="0"/>
              <a:t>валізу</a:t>
            </a:r>
            <a:r>
              <a:rPr lang="ru-RU" dirty="0" smtClean="0"/>
              <a:t> </a:t>
            </a:r>
            <a:r>
              <a:rPr lang="ru-RU" dirty="0" err="1" smtClean="0"/>
              <a:t>туфлі</a:t>
            </a:r>
            <a:r>
              <a:rPr lang="ru-RU" dirty="0" smtClean="0"/>
              <a:t> на </a:t>
            </a:r>
            <a:r>
              <a:rPr lang="ru-RU" dirty="0" err="1" smtClean="0"/>
              <a:t>підборах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краватки</a:t>
            </a:r>
            <a:r>
              <a:rPr lang="ru-RU" dirty="0" smtClean="0"/>
              <a:t> та </a:t>
            </a:r>
            <a:r>
              <a:rPr lang="ru-RU" dirty="0" err="1" smtClean="0"/>
              <a:t>влаштувати</a:t>
            </a:r>
            <a:r>
              <a:rPr lang="ru-RU" dirty="0" smtClean="0"/>
              <a:t> </a:t>
            </a:r>
            <a:r>
              <a:rPr lang="ru-RU" dirty="0" err="1" smtClean="0"/>
              <a:t>вилазку</a:t>
            </a:r>
            <a:r>
              <a:rPr lang="ru-RU" dirty="0" smtClean="0"/>
              <a:t> в </a:t>
            </a:r>
            <a:r>
              <a:rPr lang="ru-RU" dirty="0" err="1" smtClean="0"/>
              <a:t>місто</a:t>
            </a:r>
            <a:r>
              <a:rPr lang="ru-RU" dirty="0" smtClean="0"/>
              <a:t>, </a:t>
            </a:r>
            <a:r>
              <a:rPr lang="ru-RU" dirty="0" err="1" smtClean="0"/>
              <a:t>посеред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тече</a:t>
            </a:r>
            <a:r>
              <a:rPr lang="ru-RU" dirty="0" smtClean="0"/>
              <a:t> Дунай; яке </a:t>
            </a:r>
            <a:r>
              <a:rPr lang="ru-RU" dirty="0" err="1" smtClean="0"/>
              <a:t>розкинулося</a:t>
            </a:r>
            <a:r>
              <a:rPr lang="ru-RU" dirty="0" smtClean="0"/>
              <a:t>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пагорбів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мостів</a:t>
            </a:r>
            <a:r>
              <a:rPr lang="ru-RU" dirty="0" smtClean="0"/>
              <a:t>; </a:t>
            </a:r>
            <a:r>
              <a:rPr lang="ru-RU" dirty="0" err="1" smtClean="0"/>
              <a:t>яке</a:t>
            </a:r>
            <a:r>
              <a:rPr lang="ru-RU" dirty="0" smtClean="0"/>
              <a:t> говорить </a:t>
            </a:r>
            <a:r>
              <a:rPr lang="ru-RU" dirty="0" err="1" smtClean="0"/>
              <a:t>якоюсь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дивною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несхожою</a:t>
            </a:r>
            <a:r>
              <a:rPr lang="ru-RU" dirty="0" smtClean="0"/>
              <a:t> на десятки </a:t>
            </a:r>
            <a:r>
              <a:rPr lang="ru-RU" dirty="0" err="1" smtClean="0"/>
              <a:t>інших</a:t>
            </a:r>
            <a:r>
              <a:rPr lang="ru-RU" dirty="0" smtClean="0"/>
              <a:t> — тих, </a:t>
            </a:r>
            <a:r>
              <a:rPr lang="ru-RU" dirty="0" err="1" smtClean="0"/>
              <a:t>які</a:t>
            </a:r>
            <a:r>
              <a:rPr lang="ru-RU" dirty="0" smtClean="0"/>
              <a:t> бодай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сусіди</a:t>
            </a:r>
            <a:r>
              <a:rPr lang="ru-RU" dirty="0" smtClean="0"/>
              <a:t>. У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органною </a:t>
            </a:r>
            <a:r>
              <a:rPr lang="ru-RU" dirty="0" err="1" smtClean="0"/>
              <a:t>музикою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кольоровими</a:t>
            </a:r>
            <a:r>
              <a:rPr lang="ru-RU" dirty="0" smtClean="0"/>
              <a:t> </a:t>
            </a:r>
            <a:r>
              <a:rPr lang="ru-RU" dirty="0" err="1" smtClean="0"/>
              <a:t>вітражами</a:t>
            </a:r>
            <a:r>
              <a:rPr lang="ru-RU" dirty="0" smtClean="0"/>
              <a:t>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. У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замків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трамваїв</a:t>
            </a:r>
            <a:r>
              <a:rPr lang="ru-RU" dirty="0" smtClean="0"/>
              <a:t>, </a:t>
            </a:r>
            <a:r>
              <a:rPr lang="ru-RU" dirty="0" err="1" smtClean="0"/>
              <a:t>човнів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левів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велосипедів</a:t>
            </a:r>
            <a:r>
              <a:rPr lang="ru-RU" dirty="0" smtClean="0"/>
              <a:t>. У </a:t>
            </a:r>
            <a:r>
              <a:rPr lang="ru-RU" dirty="0" err="1" smtClean="0"/>
              <a:t>зболене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залишеним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скам’янілим</a:t>
            </a:r>
            <a:r>
              <a:rPr lang="ru-RU" dirty="0" smtClean="0"/>
              <a:t> </a:t>
            </a:r>
            <a:r>
              <a:rPr lang="ru-RU" dirty="0" err="1" smtClean="0"/>
              <a:t>взуттям</a:t>
            </a:r>
            <a:r>
              <a:rPr lang="ru-RU" dirty="0" smtClean="0"/>
              <a:t> </a:t>
            </a:r>
            <a:r>
              <a:rPr lang="ru-RU" dirty="0" err="1" smtClean="0"/>
              <a:t>замордованих</a:t>
            </a:r>
            <a:r>
              <a:rPr lang="ru-RU" dirty="0" smtClean="0"/>
              <a:t> </a:t>
            </a:r>
            <a:r>
              <a:rPr lang="ru-RU" dirty="0" err="1" smtClean="0"/>
              <a:t>єврейських</a:t>
            </a:r>
            <a:r>
              <a:rPr lang="ru-RU" dirty="0" smtClean="0"/>
              <a:t> родин. У </a:t>
            </a:r>
            <a:r>
              <a:rPr lang="ru-RU" dirty="0" err="1" smtClean="0"/>
              <a:t>радісне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світанкового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нічних</a:t>
            </a:r>
            <a:r>
              <a:rPr lang="ru-RU" dirty="0" smtClean="0"/>
              <a:t> </a:t>
            </a:r>
            <a:r>
              <a:rPr lang="ru-RU" dirty="0" err="1" smtClean="0"/>
              <a:t>мерехтливих</a:t>
            </a:r>
            <a:r>
              <a:rPr lang="ru-RU" dirty="0" smtClean="0"/>
              <a:t> </a:t>
            </a:r>
            <a:r>
              <a:rPr lang="ru-RU" dirty="0" err="1" smtClean="0"/>
              <a:t>гірлянд</a:t>
            </a:r>
            <a:r>
              <a:rPr lang="ru-RU" dirty="0" smtClean="0"/>
              <a:t>. У </a:t>
            </a:r>
            <a:r>
              <a:rPr lang="ru-RU" dirty="0" err="1" smtClean="0"/>
              <a:t>місто</a:t>
            </a:r>
            <a:r>
              <a:rPr lang="ru-RU" dirty="0" smtClean="0"/>
              <a:t>, де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гірко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солодко</a:t>
            </a:r>
            <a:r>
              <a:rPr lang="ru-RU" dirty="0" smtClean="0"/>
              <a:t>. У </a:t>
            </a:r>
            <a:r>
              <a:rPr lang="ru-RU" dirty="0" err="1" smtClean="0"/>
              <a:t>місто</a:t>
            </a:r>
            <a:r>
              <a:rPr lang="ru-RU" dirty="0" smtClean="0"/>
              <a:t>, в яке я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закохаюся</a:t>
            </a:r>
            <a:r>
              <a:rPr lang="ru-RU" dirty="0" smtClean="0"/>
              <a:t>. У </a:t>
            </a:r>
            <a:r>
              <a:rPr lang="ru-RU" dirty="0" err="1" smtClean="0"/>
              <a:t>місто</a:t>
            </a:r>
            <a:r>
              <a:rPr lang="ru-RU" dirty="0" smtClean="0"/>
              <a:t>, яке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зможу</a:t>
            </a:r>
            <a:r>
              <a:rPr lang="ru-RU" dirty="0" smtClean="0"/>
              <a:t> забути.</a:t>
            </a:r>
            <a:endParaRPr lang="ru-RU" dirty="0"/>
          </a:p>
        </p:txBody>
      </p:sp>
      <p:pic>
        <p:nvPicPr>
          <p:cNvPr id="5" name="Содержимое 4" descr="Теплі історії до шоколаду - i_00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8736"/>
            <a:ext cx="4191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Празі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дивитися</a:t>
            </a:r>
            <a:r>
              <a:rPr lang="ru-RU" dirty="0" smtClean="0"/>
              <a:t> на </a:t>
            </a:r>
            <a:r>
              <a:rPr lang="ru-RU" dirty="0" err="1" smtClean="0"/>
              <a:t>місто</a:t>
            </a:r>
            <a:r>
              <a:rPr lang="ru-RU" dirty="0" smtClean="0"/>
              <a:t>, стоячи на </a:t>
            </a:r>
            <a:r>
              <a:rPr lang="ru-RU" dirty="0" err="1" smtClean="0"/>
              <a:t>Карловому</a:t>
            </a:r>
            <a:r>
              <a:rPr lang="ru-RU" dirty="0" smtClean="0"/>
              <a:t> </a:t>
            </a:r>
            <a:r>
              <a:rPr lang="ru-RU" dirty="0" err="1" smtClean="0"/>
              <a:t>мості</a:t>
            </a:r>
            <a:r>
              <a:rPr lang="ru-RU" dirty="0" smtClean="0"/>
              <a:t>,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пливе</a:t>
            </a:r>
            <a:r>
              <a:rPr lang="ru-RU" dirty="0" smtClean="0"/>
              <a:t> </a:t>
            </a:r>
            <a:r>
              <a:rPr lang="ru-RU" dirty="0" err="1" smtClean="0"/>
              <a:t>кудись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водою.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відбиваються</a:t>
            </a:r>
            <a:r>
              <a:rPr lang="ru-RU" dirty="0" smtClean="0"/>
              <a:t> у </a:t>
            </a:r>
            <a:r>
              <a:rPr lang="ru-RU" dirty="0" err="1" smtClean="0"/>
              <a:t>річці</a:t>
            </a:r>
            <a:r>
              <a:rPr lang="ru-RU" dirty="0" smtClean="0"/>
              <a:t>, </a:t>
            </a:r>
            <a:r>
              <a:rPr lang="ru-RU" dirty="0" err="1" smtClean="0"/>
              <a:t>течуть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переливаються</a:t>
            </a:r>
            <a:r>
              <a:rPr lang="ru-RU" dirty="0" smtClean="0"/>
              <a:t>, </a:t>
            </a:r>
            <a:r>
              <a:rPr lang="ru-RU" dirty="0" err="1" smtClean="0"/>
              <a:t>заграють</a:t>
            </a:r>
            <a:r>
              <a:rPr lang="ru-RU" dirty="0" smtClean="0"/>
              <a:t>, </a:t>
            </a:r>
            <a:r>
              <a:rPr lang="ru-RU" dirty="0" err="1" smtClean="0"/>
              <a:t>зачаровують</a:t>
            </a:r>
            <a:r>
              <a:rPr lang="ru-RU" dirty="0" smtClean="0"/>
              <a:t>, </a:t>
            </a:r>
            <a:r>
              <a:rPr lang="ru-RU" dirty="0" err="1" smtClean="0"/>
              <a:t>гіпнотизують</a:t>
            </a:r>
            <a:r>
              <a:rPr lang="ru-RU" dirty="0" smtClean="0"/>
              <a:t>. Я </a:t>
            </a:r>
            <a:r>
              <a:rPr lang="ru-RU" dirty="0" err="1" smtClean="0"/>
              <a:t>тремчу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холоду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лячного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здійснених</a:t>
            </a:r>
            <a:r>
              <a:rPr lang="ru-RU" dirty="0" smtClean="0"/>
              <a:t> </a:t>
            </a:r>
            <a:r>
              <a:rPr lang="ru-RU" dirty="0" err="1" smtClean="0"/>
              <a:t>бажань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тихо </a:t>
            </a:r>
            <a:r>
              <a:rPr lang="ru-RU" dirty="0" err="1" smtClean="0"/>
              <a:t>наспівую</a:t>
            </a:r>
            <a:r>
              <a:rPr lang="ru-RU" dirty="0" smtClean="0"/>
              <a:t> </a:t>
            </a:r>
            <a:r>
              <a:rPr lang="ru-RU" dirty="0" err="1" smtClean="0"/>
              <a:t>пісню</a:t>
            </a:r>
            <a:r>
              <a:rPr lang="ru-RU" dirty="0" smtClean="0"/>
              <a:t> «</a:t>
            </a:r>
            <a:r>
              <a:rPr lang="ru-RU" dirty="0" err="1" smtClean="0"/>
              <a:t>Moon</a:t>
            </a:r>
            <a:r>
              <a:rPr lang="ru-RU" dirty="0" smtClean="0"/>
              <a:t> </a:t>
            </a:r>
            <a:r>
              <a:rPr lang="ru-RU" dirty="0" err="1" smtClean="0"/>
              <a:t>Rіver</a:t>
            </a:r>
            <a:r>
              <a:rPr lang="ru-RU" dirty="0" smtClean="0"/>
              <a:t>»: про </a:t>
            </a:r>
            <a:r>
              <a:rPr lang="ru-RU" dirty="0" err="1" smtClean="0"/>
              <a:t>творця</a:t>
            </a:r>
            <a:r>
              <a:rPr lang="ru-RU" dirty="0" smtClean="0"/>
              <a:t> </a:t>
            </a:r>
            <a:r>
              <a:rPr lang="ru-RU" dirty="0" err="1" smtClean="0"/>
              <a:t>мрій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розбиває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яким</a:t>
            </a:r>
            <a:r>
              <a:rPr lang="ru-RU" dirty="0" smtClean="0"/>
              <a:t> я </a:t>
            </a:r>
            <a:r>
              <a:rPr lang="ru-RU" dirty="0" err="1" smtClean="0"/>
              <a:t>невідступно</a:t>
            </a:r>
            <a:r>
              <a:rPr lang="ru-RU" dirty="0" smtClean="0"/>
              <a:t> </a:t>
            </a:r>
            <a:r>
              <a:rPr lang="ru-RU" dirty="0" err="1" smtClean="0"/>
              <a:t>йду</a:t>
            </a:r>
            <a:r>
              <a:rPr lang="ru-RU" dirty="0" smtClean="0"/>
              <a:t>, хай там </a:t>
            </a:r>
            <a:r>
              <a:rPr lang="ru-RU" dirty="0" err="1" smtClean="0"/>
              <a:t>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Теплі історії до шоколаду - i_01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Сієтл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еплі історії до шоколаду - i_0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0270" y="1600200"/>
            <a:ext cx="35800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Теплі історії до шоколаду - i_01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3434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48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пригадується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сплять</a:t>
            </a:r>
            <a:r>
              <a:rPr lang="ru-RU" dirty="0" smtClean="0"/>
              <a:t> у </a:t>
            </a:r>
            <a:r>
              <a:rPr lang="ru-RU" dirty="0" err="1" smtClean="0"/>
              <a:t>Сієтлі</a:t>
            </a:r>
            <a:r>
              <a:rPr lang="ru-RU" dirty="0" smtClean="0"/>
              <a:t>». А 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співрозмовник</a:t>
            </a:r>
            <a:r>
              <a:rPr lang="ru-RU" dirty="0" smtClean="0"/>
              <a:t> </a:t>
            </a:r>
            <a:r>
              <a:rPr lang="ru-RU" dirty="0" err="1" smtClean="0"/>
              <a:t>каже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того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знімали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перша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кав’ярня</a:t>
            </a:r>
            <a:r>
              <a:rPr lang="ru-RU" dirty="0" smtClean="0"/>
              <a:t> </a:t>
            </a:r>
            <a:r>
              <a:rPr lang="ru-RU" dirty="0" err="1" smtClean="0"/>
              <a:t>Starbucks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Стамбул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виходжу</a:t>
            </a:r>
            <a:r>
              <a:rPr lang="ru-RU" dirty="0" smtClean="0"/>
              <a:t> на сушу, </a:t>
            </a:r>
            <a:r>
              <a:rPr lang="ru-RU" dirty="0" err="1" smtClean="0"/>
              <a:t>місто</a:t>
            </a:r>
            <a:r>
              <a:rPr lang="ru-RU" dirty="0" smtClean="0"/>
              <a:t>,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бере</a:t>
            </a:r>
            <a:r>
              <a:rPr lang="ru-RU" dirty="0" smtClean="0"/>
              <a:t> мене за руку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скарби</a:t>
            </a:r>
            <a:r>
              <a:rPr lang="ru-RU" dirty="0" smtClean="0"/>
              <a:t>. </a:t>
            </a:r>
            <a:r>
              <a:rPr lang="ru-RU" dirty="0" err="1" smtClean="0"/>
              <a:t>Єгипетський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чаями та </a:t>
            </a:r>
            <a:r>
              <a:rPr lang="ru-RU" dirty="0" err="1" smtClean="0"/>
              <a:t>прянощами</a:t>
            </a:r>
            <a:r>
              <a:rPr lang="ru-RU" dirty="0" smtClean="0"/>
              <a:t> </a:t>
            </a:r>
            <a:r>
              <a:rPr lang="ru-RU" dirty="0" err="1" smtClean="0"/>
              <a:t>заворожує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паморочиться</a:t>
            </a:r>
            <a:r>
              <a:rPr lang="ru-RU" dirty="0" smtClean="0"/>
              <a:t> в </a:t>
            </a:r>
            <a:r>
              <a:rPr lang="ru-RU" dirty="0" err="1" smtClean="0"/>
              <a:t>голові</a:t>
            </a:r>
            <a:r>
              <a:rPr lang="ru-RU" dirty="0" smtClean="0"/>
              <a:t>. Голуби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мечеті</a:t>
            </a:r>
            <a:r>
              <a:rPr lang="ru-RU" dirty="0" smtClean="0"/>
              <a:t> </a:t>
            </a:r>
            <a:r>
              <a:rPr lang="ru-RU" dirty="0" err="1" smtClean="0"/>
              <a:t>Єні</a:t>
            </a:r>
            <a:r>
              <a:rPr lang="ru-RU" dirty="0" smtClean="0"/>
              <a:t> </a:t>
            </a:r>
            <a:r>
              <a:rPr lang="ru-RU" dirty="0" err="1" smtClean="0"/>
              <a:t>Камі</a:t>
            </a:r>
            <a:r>
              <a:rPr lang="ru-RU" dirty="0" smtClean="0"/>
              <a:t>, </a:t>
            </a:r>
            <a:r>
              <a:rPr lang="ru-RU" dirty="0" err="1" smtClean="0"/>
              <a:t>збудованої</a:t>
            </a:r>
            <a:r>
              <a:rPr lang="ru-RU" dirty="0" smtClean="0"/>
              <a:t> у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часи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замок у </a:t>
            </a:r>
            <a:r>
              <a:rPr lang="ru-RU" dirty="0" err="1" smtClean="0"/>
              <a:t>моєму</a:t>
            </a:r>
            <a:r>
              <a:rPr lang="ru-RU" dirty="0" smtClean="0"/>
              <a:t>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, </a:t>
            </a:r>
            <a:r>
              <a:rPr lang="ru-RU" dirty="0" err="1" smtClean="0"/>
              <a:t>кружляють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повітрі</a:t>
            </a:r>
            <a:r>
              <a:rPr lang="ru-RU" dirty="0" smtClean="0"/>
              <a:t>. Я </a:t>
            </a:r>
            <a:r>
              <a:rPr lang="ru-RU" dirty="0" err="1" smtClean="0"/>
              <a:t>занурююся</a:t>
            </a:r>
            <a:r>
              <a:rPr lang="ru-RU" dirty="0" smtClean="0"/>
              <a:t> у </a:t>
            </a:r>
            <a:r>
              <a:rPr lang="ru-RU" dirty="0" err="1" smtClean="0"/>
              <a:t>величну</a:t>
            </a:r>
            <a:r>
              <a:rPr lang="ru-RU" dirty="0" smtClean="0"/>
              <a:t> </a:t>
            </a:r>
            <a:r>
              <a:rPr lang="ru-RU" dirty="0" err="1" smtClean="0"/>
              <a:t>прохолоду</a:t>
            </a:r>
            <a:r>
              <a:rPr lang="ru-RU" dirty="0" smtClean="0"/>
              <a:t> </a:t>
            </a:r>
            <a:r>
              <a:rPr lang="ru-RU" dirty="0" err="1" smtClean="0"/>
              <a:t>Айї</a:t>
            </a:r>
            <a:r>
              <a:rPr lang="ru-RU" dirty="0" smtClean="0"/>
              <a:t> </a:t>
            </a:r>
            <a:r>
              <a:rPr lang="ru-RU" dirty="0" err="1" smtClean="0"/>
              <a:t>Софії</a:t>
            </a:r>
            <a:r>
              <a:rPr lang="ru-RU" dirty="0" smtClean="0"/>
              <a:t> та </a:t>
            </a:r>
            <a:r>
              <a:rPr lang="ru-RU" dirty="0" err="1" smtClean="0"/>
              <a:t>Цистерни</a:t>
            </a:r>
            <a:r>
              <a:rPr lang="ru-RU" dirty="0" smtClean="0"/>
              <a:t> </a:t>
            </a:r>
            <a:r>
              <a:rPr lang="ru-RU" dirty="0" err="1" smtClean="0"/>
              <a:t>Базиліки</a:t>
            </a:r>
            <a:r>
              <a:rPr lang="ru-RU" dirty="0" smtClean="0"/>
              <a:t>, гуляю </a:t>
            </a:r>
            <a:r>
              <a:rPr lang="ru-RU" dirty="0" err="1" smtClean="0"/>
              <a:t>палацовим</a:t>
            </a:r>
            <a:r>
              <a:rPr lang="ru-RU" dirty="0" smtClean="0"/>
              <a:t> парком, </a:t>
            </a:r>
            <a:r>
              <a:rPr lang="ru-RU" dirty="0" err="1" smtClean="0"/>
              <a:t>п’ю</a:t>
            </a:r>
            <a:r>
              <a:rPr lang="ru-RU" dirty="0" smtClean="0"/>
              <a:t> </a:t>
            </a:r>
            <a:r>
              <a:rPr lang="ru-RU" dirty="0" err="1" smtClean="0"/>
              <a:t>міцну</a:t>
            </a:r>
            <a:r>
              <a:rPr lang="ru-RU" dirty="0" smtClean="0"/>
              <a:t> </a:t>
            </a:r>
            <a:r>
              <a:rPr lang="ru-RU" dirty="0" err="1" smtClean="0"/>
              <a:t>турецьку</a:t>
            </a:r>
            <a:r>
              <a:rPr lang="ru-RU" dirty="0" smtClean="0"/>
              <a:t> </a:t>
            </a:r>
            <a:r>
              <a:rPr lang="ru-RU" dirty="0" err="1" smtClean="0"/>
              <a:t>каву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Содержимое 4" descr="Теплі історії до шоколаду - i_0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3336" y="1600200"/>
            <a:ext cx="30739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Час, </a:t>
            </a:r>
            <a:r>
              <a:rPr lang="ru-RU" dirty="0" err="1" smtClean="0"/>
              <a:t>витрачений</a:t>
            </a:r>
            <a:r>
              <a:rPr lang="ru-RU" dirty="0" smtClean="0"/>
              <a:t> на </a:t>
            </a:r>
            <a:r>
              <a:rPr lang="ru-RU" dirty="0" err="1" smtClean="0"/>
              <a:t>хвилювання</a:t>
            </a:r>
            <a:r>
              <a:rPr lang="ru-RU" dirty="0" smtClean="0"/>
              <a:t> - </a:t>
            </a:r>
            <a:r>
              <a:rPr lang="ru-RU" dirty="0" err="1" smtClean="0"/>
              <a:t>завжди</a:t>
            </a:r>
            <a:r>
              <a:rPr lang="ru-RU" dirty="0" smtClean="0"/>
              <a:t> (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назавжди</a:t>
            </a:r>
            <a:r>
              <a:rPr lang="ru-RU" dirty="0" smtClean="0"/>
              <a:t>, </a:t>
            </a:r>
            <a:r>
              <a:rPr lang="ru-RU" dirty="0" err="1" smtClean="0"/>
              <a:t>безповоротно</a:t>
            </a:r>
            <a:r>
              <a:rPr lang="ru-RU" dirty="0" smtClean="0"/>
              <a:t>!) </a:t>
            </a:r>
            <a:r>
              <a:rPr lang="ru-RU" dirty="0" err="1" smtClean="0"/>
              <a:t>змарнований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помічав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коли </a:t>
            </a:r>
            <a:r>
              <a:rPr lang="ru-RU" dirty="0" err="1" smtClean="0"/>
              <a:t>хворієш</a:t>
            </a:r>
            <a:r>
              <a:rPr lang="ru-RU" dirty="0" smtClean="0"/>
              <a:t> сам, </a:t>
            </a:r>
            <a:r>
              <a:rPr lang="ru-RU" dirty="0" err="1" smtClean="0"/>
              <a:t>понад</a:t>
            </a:r>
            <a:r>
              <a:rPr lang="ru-RU" dirty="0" smtClean="0"/>
              <a:t> усе </a:t>
            </a:r>
            <a:r>
              <a:rPr lang="ru-RU" dirty="0" err="1" smtClean="0"/>
              <a:t>хочеться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твої</a:t>
            </a:r>
            <a:r>
              <a:rPr lang="ru-RU" dirty="0" smtClean="0"/>
              <a:t> </a:t>
            </a:r>
            <a:r>
              <a:rPr lang="ru-RU" dirty="0" err="1" smtClean="0"/>
              <a:t>найдорожчі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здорові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Люблю, коли </a:t>
            </a:r>
            <a:r>
              <a:rPr lang="ru-RU" dirty="0" err="1" smtClean="0"/>
              <a:t>настає</a:t>
            </a:r>
            <a:r>
              <a:rPr lang="ru-RU" dirty="0" smtClean="0"/>
              <a:t> весна. Коли </a:t>
            </a:r>
            <a:r>
              <a:rPr lang="ru-RU" dirty="0" err="1" smtClean="0"/>
              <a:t>згадується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хороше</a:t>
            </a:r>
            <a:r>
              <a:rPr lang="ru-RU" dirty="0" smtClean="0"/>
              <a:t>, </a:t>
            </a:r>
            <a:r>
              <a:rPr lang="ru-RU" dirty="0" err="1" smtClean="0"/>
              <a:t>мріється</a:t>
            </a:r>
            <a:r>
              <a:rPr lang="ru-RU" dirty="0" smtClean="0"/>
              <a:t> про </a:t>
            </a:r>
            <a:r>
              <a:rPr lang="ru-RU" dirty="0" err="1" smtClean="0"/>
              <a:t>світле</a:t>
            </a:r>
            <a:r>
              <a:rPr lang="ru-RU" dirty="0" smtClean="0"/>
              <a:t>, коли температура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ж, як </a:t>
            </a:r>
            <a:r>
              <a:rPr lang="ru-RU" dirty="0" err="1" smtClean="0"/>
              <a:t>восени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чомусь</a:t>
            </a:r>
            <a:r>
              <a:rPr lang="ru-RU" dirty="0" smtClean="0"/>
              <a:t> не </a:t>
            </a:r>
            <a:r>
              <a:rPr lang="ru-RU" dirty="0" err="1" smtClean="0"/>
              <a:t>кутаєшся</a:t>
            </a:r>
            <a:r>
              <a:rPr lang="ru-RU" dirty="0" smtClean="0"/>
              <a:t> у </a:t>
            </a:r>
            <a:r>
              <a:rPr lang="ru-RU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 err="1" smtClean="0"/>
              <a:t>светр</a:t>
            </a:r>
            <a:r>
              <a:rPr lang="ru-RU" dirty="0" smtClean="0"/>
              <a:t>, а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скидаєш</a:t>
            </a:r>
            <a:r>
              <a:rPr lang="ru-RU" dirty="0" smtClean="0"/>
              <a:t> усе,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зайве</a:t>
            </a:r>
            <a:r>
              <a:rPr lang="ru-RU" dirty="0" smtClean="0"/>
              <a:t>. Коли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вранішню</a:t>
            </a:r>
            <a:r>
              <a:rPr lang="ru-RU" dirty="0" smtClean="0"/>
              <a:t> </a:t>
            </a:r>
            <a:r>
              <a:rPr lang="ru-RU" dirty="0" err="1" smtClean="0"/>
              <a:t>каву</a:t>
            </a:r>
            <a:r>
              <a:rPr lang="ru-RU" dirty="0" smtClean="0"/>
              <a:t> в саду, коли </a:t>
            </a:r>
            <a:r>
              <a:rPr lang="ru-RU" dirty="0" err="1" smtClean="0"/>
              <a:t>світла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, а </a:t>
            </a:r>
            <a:r>
              <a:rPr lang="ru-RU" dirty="0" err="1" smtClean="0"/>
              <a:t>дні</a:t>
            </a:r>
            <a:r>
              <a:rPr lang="ru-RU" dirty="0" smtClean="0"/>
              <a:t> все </a:t>
            </a:r>
            <a:r>
              <a:rPr lang="ru-RU" dirty="0" err="1" smtClean="0"/>
              <a:t>довші</a:t>
            </a:r>
            <a:r>
              <a:rPr lang="ru-RU" dirty="0" smtClean="0"/>
              <a:t>. Ну а </a:t>
            </a:r>
            <a:r>
              <a:rPr lang="ru-RU" dirty="0" err="1" smtClean="0"/>
              <a:t>ще</a:t>
            </a:r>
            <a:r>
              <a:rPr lang="ru-RU" dirty="0" smtClean="0"/>
              <a:t> люблю весну,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теплом у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чарівні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: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поснули</a:t>
            </a:r>
            <a:r>
              <a:rPr lang="ru-RU" dirty="0" smtClean="0"/>
              <a:t>, а </a:t>
            </a:r>
            <a:r>
              <a:rPr lang="ru-RU" dirty="0" err="1" smtClean="0"/>
              <a:t>ти</a:t>
            </a:r>
            <a:r>
              <a:rPr lang="ru-RU" dirty="0" smtClean="0"/>
              <a:t> –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піжамі</a:t>
            </a:r>
            <a:r>
              <a:rPr lang="ru-RU" dirty="0" smtClean="0"/>
              <a:t> – </a:t>
            </a:r>
            <a:r>
              <a:rPr lang="ru-RU" dirty="0" err="1" smtClean="0"/>
              <a:t>прокрадаєшся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 </a:t>
            </a:r>
            <a:r>
              <a:rPr lang="ru-RU" dirty="0" err="1" smtClean="0"/>
              <a:t>горнятком</a:t>
            </a:r>
            <a:r>
              <a:rPr lang="ru-RU" dirty="0" smtClean="0"/>
              <a:t> чаю в </a:t>
            </a:r>
            <a:r>
              <a:rPr lang="ru-RU" dirty="0" err="1" smtClean="0"/>
              <a:t>долонях</a:t>
            </a:r>
            <a:r>
              <a:rPr lang="ru-RU" dirty="0" smtClean="0"/>
              <a:t> на </a:t>
            </a:r>
            <a:r>
              <a:rPr lang="ru-RU" dirty="0" err="1" smtClean="0"/>
              <a:t>терасу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дивишся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Усміхайся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надихає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З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світанком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заново,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миті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себе </a:t>
            </a:r>
            <a:r>
              <a:rPr lang="ru-RU" dirty="0" err="1" smtClean="0"/>
              <a:t>багато</a:t>
            </a:r>
            <a:r>
              <a:rPr lang="ru-RU" dirty="0" smtClean="0"/>
              <a:t> нового </a:t>
            </a:r>
            <a:r>
              <a:rPr lang="ru-RU" dirty="0" err="1" smtClean="0"/>
              <a:t>щастя</a:t>
            </a:r>
            <a:r>
              <a:rPr lang="ru-RU" dirty="0" smtClean="0"/>
              <a:t> - думками, словами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усмішками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Я </a:t>
            </a:r>
            <a:r>
              <a:rPr lang="ru-RU" dirty="0" err="1" smtClean="0"/>
              <a:t>вчуся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красу там, де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бачать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незгоди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Так, так, </a:t>
            </a:r>
            <a:r>
              <a:rPr lang="ru-RU" dirty="0" err="1" smtClean="0"/>
              <a:t>усі</a:t>
            </a:r>
            <a:r>
              <a:rPr lang="ru-RU" dirty="0" smtClean="0"/>
              <a:t> ми </a:t>
            </a:r>
            <a:r>
              <a:rPr lang="ru-RU" dirty="0" err="1" smtClean="0"/>
              <a:t>маємо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маски,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люди </a:t>
            </a:r>
            <a:r>
              <a:rPr lang="ru-RU" dirty="0" err="1" smtClean="0"/>
              <a:t>розкривають</a:t>
            </a:r>
            <a:r>
              <a:rPr lang="ru-RU" dirty="0" smtClean="0"/>
              <a:t> нас </a:t>
            </a:r>
            <a:r>
              <a:rPr lang="ru-RU" dirty="0" err="1" smtClean="0"/>
              <a:t>по-іншому</a:t>
            </a:r>
            <a:r>
              <a:rPr lang="ru-RU" dirty="0" smtClean="0"/>
              <a:t>. </a:t>
            </a:r>
            <a:r>
              <a:rPr lang="ru-RU" dirty="0" err="1" smtClean="0"/>
              <a:t>Комусь</a:t>
            </a:r>
            <a:r>
              <a:rPr lang="ru-RU" dirty="0" smtClean="0"/>
              <a:t> ми </a:t>
            </a:r>
            <a:r>
              <a:rPr lang="ru-RU" dirty="0" err="1" smtClean="0"/>
              <a:t>загадуємо</a:t>
            </a:r>
            <a:r>
              <a:rPr lang="ru-RU" dirty="0" smtClean="0"/>
              <a:t> загадки, а </a:t>
            </a:r>
            <a:r>
              <a:rPr lang="ru-RU" dirty="0" err="1" smtClean="0"/>
              <a:t>комусь</a:t>
            </a:r>
            <a:r>
              <a:rPr lang="ru-RU" dirty="0" smtClean="0"/>
              <a:t> </a:t>
            </a:r>
            <a:r>
              <a:rPr lang="ru-RU" dirty="0" err="1" smtClean="0"/>
              <a:t>розповідаємо</a:t>
            </a:r>
            <a:r>
              <a:rPr lang="ru-RU" dirty="0" smtClean="0"/>
              <a:t> </a:t>
            </a:r>
            <a:r>
              <a:rPr lang="ru-RU" dirty="0" err="1" smtClean="0"/>
              <a:t>таємниці</a:t>
            </a:r>
            <a:r>
              <a:rPr lang="ru-RU" dirty="0" smtClean="0"/>
              <a:t>. Для </a:t>
            </a:r>
            <a:r>
              <a:rPr lang="ru-RU" dirty="0" err="1" smtClean="0"/>
              <a:t>когось</a:t>
            </a:r>
            <a:r>
              <a:rPr lang="ru-RU" dirty="0" smtClean="0"/>
              <a:t> ми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</a:t>
            </a:r>
            <a:r>
              <a:rPr lang="ru-RU" dirty="0" smtClean="0"/>
              <a:t> для них </a:t>
            </a:r>
            <a:r>
              <a:rPr lang="ru-RU" dirty="0" err="1" smtClean="0"/>
              <a:t>робимо</a:t>
            </a:r>
            <a:r>
              <a:rPr lang="ru-RU" dirty="0" smtClean="0"/>
              <a:t>.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робимо</a:t>
            </a:r>
            <a:r>
              <a:rPr lang="ru-RU" dirty="0" smtClean="0"/>
              <a:t> не для них. Для </a:t>
            </a:r>
            <a:r>
              <a:rPr lang="ru-RU" dirty="0" err="1" smtClean="0"/>
              <a:t>когось</a:t>
            </a:r>
            <a:r>
              <a:rPr lang="ru-RU" dirty="0" smtClean="0"/>
              <a:t> - </a:t>
            </a:r>
            <a:r>
              <a:rPr lang="ru-RU" dirty="0" err="1" smtClean="0"/>
              <a:t>тим</a:t>
            </a:r>
            <a:r>
              <a:rPr lang="ru-RU" dirty="0" smtClean="0"/>
              <a:t>, кого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) любимо.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пам'ятатиме</a:t>
            </a:r>
            <a:r>
              <a:rPr lang="ru-RU" dirty="0" smtClean="0"/>
              <a:t> не нас, а наш образ у </a:t>
            </a:r>
            <a:r>
              <a:rPr lang="ru-RU" dirty="0" err="1" smtClean="0"/>
              <a:t>втіленні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Маски </a:t>
            </a:r>
            <a:r>
              <a:rPr lang="ru-RU" dirty="0" err="1" smtClean="0"/>
              <a:t>бувають</a:t>
            </a:r>
            <a:r>
              <a:rPr lang="ru-RU" dirty="0" smtClean="0"/>
              <a:t> такими </a:t>
            </a:r>
            <a:r>
              <a:rPr lang="ru-RU" dirty="0" err="1" smtClean="0"/>
              <a:t>різними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...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нами </a:t>
            </a:r>
            <a:r>
              <a:rPr lang="ru-RU" dirty="0" err="1" smtClean="0"/>
              <a:t>трапляється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: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нас </a:t>
            </a:r>
            <a:r>
              <a:rPr lang="ru-RU" dirty="0" err="1" smtClean="0"/>
              <a:t>щасливішими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нас </a:t>
            </a:r>
            <a:r>
              <a:rPr lang="ru-RU" dirty="0" err="1" smtClean="0"/>
              <a:t>сильнішими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Закохана   жінка, мандрівниця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barabooka.com.ua/wp-content/uploads/2015/06/gerbish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Щаслива  матуся, порадниця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https://encrypted-tbn0.gstatic.com/images?q=tbn:ANd9GcTPVhucGaJmmXRR4l40lY4XQcK1TYeT6zfN2_UtqVMSZ_LklYD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Письменниця, перекладачка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unn.com.ua/uploads/assets/images/%D0%BA%D0%B0%D0%B2%D0%B0%20%D1%96%20%D1%88%D0%BE%D0%BA%D0%BE%D0%BB%D0%B0%D0%B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91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www.kiwka.com/wp-content/uploads/2012/11/2476302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343400" cy="357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Мандрівки 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 чарівним атласом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Одного </a:t>
            </a:r>
            <a:r>
              <a:rPr lang="ru-RU" dirty="0" err="1" smtClean="0"/>
              <a:t>вечора</a:t>
            </a:r>
            <a:r>
              <a:rPr lang="ru-RU" dirty="0" smtClean="0"/>
              <a:t> Лука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Терезка</a:t>
            </a:r>
            <a:r>
              <a:rPr lang="ru-RU" dirty="0" smtClean="0"/>
              <a:t> </a:t>
            </a:r>
            <a:r>
              <a:rPr lang="ru-RU" dirty="0" err="1" smtClean="0"/>
              <a:t>гортали</a:t>
            </a:r>
            <a:r>
              <a:rPr lang="ru-RU" dirty="0" smtClean="0"/>
              <a:t> в </a:t>
            </a:r>
            <a:r>
              <a:rPr lang="ru-RU" dirty="0" err="1" smtClean="0"/>
              <a:t>кабінеті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дідуся-географа</a:t>
            </a:r>
            <a:r>
              <a:rPr lang="ru-RU" dirty="0" smtClean="0"/>
              <a:t> атлас, </a:t>
            </a:r>
            <a:r>
              <a:rPr lang="ru-RU" dirty="0" err="1" smtClean="0"/>
              <a:t>навіть</a:t>
            </a:r>
            <a:r>
              <a:rPr lang="ru-RU" dirty="0" smtClean="0"/>
              <a:t> не </a:t>
            </a:r>
            <a:r>
              <a:rPr lang="ru-RU" dirty="0" err="1" smtClean="0"/>
              <a:t>здогадуючись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– </a:t>
            </a:r>
            <a:r>
              <a:rPr lang="ru-RU" dirty="0" err="1" smtClean="0"/>
              <a:t>чарівний</a:t>
            </a:r>
            <a:r>
              <a:rPr lang="ru-RU" dirty="0" smtClean="0"/>
              <a:t>. </a:t>
            </a:r>
            <a:r>
              <a:rPr lang="ru-RU" dirty="0" err="1" smtClean="0"/>
              <a:t>Несподівано</a:t>
            </a:r>
            <a:r>
              <a:rPr lang="ru-RU" dirty="0" smtClean="0"/>
              <a:t> для самих себе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опиняються</a:t>
            </a:r>
            <a:r>
              <a:rPr lang="ru-RU" dirty="0" smtClean="0"/>
              <a:t> у </a:t>
            </a:r>
            <a:r>
              <a:rPr lang="ru-RU" dirty="0" err="1" smtClean="0"/>
              <a:t>Венеції</a:t>
            </a:r>
            <a:r>
              <a:rPr lang="ru-RU" dirty="0" smtClean="0"/>
              <a:t>. Вони </a:t>
            </a:r>
            <a:r>
              <a:rPr lang="ru-RU" dirty="0" err="1" smtClean="0"/>
              <a:t>милуються</a:t>
            </a:r>
            <a:r>
              <a:rPr lang="ru-RU" dirty="0" smtClean="0"/>
              <a:t> гондолами та </a:t>
            </a:r>
            <a:r>
              <a:rPr lang="ru-RU" dirty="0" err="1" smtClean="0"/>
              <a:t>чудовою</a:t>
            </a:r>
            <a:r>
              <a:rPr lang="ru-RU" dirty="0" smtClean="0"/>
              <a:t> </a:t>
            </a:r>
            <a:r>
              <a:rPr lang="ru-RU" dirty="0" err="1" smtClean="0"/>
              <a:t>архітектурою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куштують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страви та </a:t>
            </a:r>
            <a:r>
              <a:rPr lang="ru-RU" dirty="0" err="1" smtClean="0"/>
              <a:t>дізнаються</a:t>
            </a:r>
            <a:r>
              <a:rPr lang="ru-RU" dirty="0" smtClean="0"/>
              <a:t> про </a:t>
            </a:r>
            <a:r>
              <a:rPr lang="ru-RU" dirty="0" err="1" smtClean="0"/>
              <a:t>найцікавіші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їхньому</a:t>
            </a:r>
            <a:r>
              <a:rPr lang="ru-RU" dirty="0" smtClean="0"/>
              <a:t> новому </a:t>
            </a:r>
            <a:r>
              <a:rPr lang="ru-RU" dirty="0" err="1" smtClean="0"/>
              <a:t>знайомому</a:t>
            </a:r>
            <a:r>
              <a:rPr lang="ru-RU" dirty="0" smtClean="0"/>
              <a:t> – пану </a:t>
            </a:r>
            <a:r>
              <a:rPr lang="ru-RU" dirty="0" err="1" smtClean="0"/>
              <a:t>Валеріо</a:t>
            </a:r>
            <a:r>
              <a:rPr lang="ru-RU" dirty="0" smtClean="0"/>
              <a:t>. А головне – </a:t>
            </a:r>
            <a:r>
              <a:rPr lang="ru-RU" dirty="0" err="1" smtClean="0"/>
              <a:t>братові</a:t>
            </a:r>
            <a:r>
              <a:rPr lang="ru-RU" dirty="0" smtClean="0"/>
              <a:t> та </a:t>
            </a:r>
            <a:r>
              <a:rPr lang="ru-RU" dirty="0" err="1" smtClean="0"/>
              <a:t>сестрі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мандрівки</a:t>
            </a:r>
            <a:r>
              <a:rPr lang="ru-RU" dirty="0" smtClean="0"/>
              <a:t> </a:t>
            </a:r>
            <a:r>
              <a:rPr lang="ru-RU" dirty="0" err="1" smtClean="0"/>
              <a:t>вдається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таємницю</a:t>
            </a:r>
            <a:r>
              <a:rPr lang="ru-RU" dirty="0" smtClean="0"/>
              <a:t> </a:t>
            </a:r>
            <a:r>
              <a:rPr lang="ru-RU" dirty="0" err="1" smtClean="0"/>
              <a:t>Чарівного</a:t>
            </a:r>
            <a:r>
              <a:rPr lang="ru-RU" dirty="0" smtClean="0"/>
              <a:t> Атласу.</a:t>
            </a:r>
            <a:endParaRPr lang="ru-RU" dirty="0"/>
          </a:p>
        </p:txBody>
      </p:sp>
      <p:pic>
        <p:nvPicPr>
          <p:cNvPr id="5" name="Содержимое 4" descr="http://www.j-inspired.com/uploads/posts/2016-02/1455840386_dsc_73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14488"/>
            <a:ext cx="4191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Forbes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про "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Мандрівки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Чарівним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Атласом"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latin typeface="+mj-lt"/>
              </a:rPr>
              <a:t>"</a:t>
            </a:r>
            <a:r>
              <a:rPr lang="ru-RU" sz="3300" b="1" dirty="0" smtClean="0">
                <a:latin typeface="+mj-lt"/>
              </a:rPr>
              <a:t>Дедушка героев этой детской книжки о взрослой жизни – географ, и в его кабинете внуки частенько крутят глобус, листают старинные атласы и рассматривают компас. Оказывается, таким образом очень удобно путешествовать: стоит взять странный прибор в руки – и тут же оказываешься в заморской стране. Легко и ненавязчиво автор проводит удивленных путешественников по улицам и площадям сказочной Венеции, катает на гондоле, рассказывает истории старинных дворцов, а заодно – и о приключениях в этом городе их мамы. Эти приключения напоминает сказку о Питере Пене и о повзрослевшей </a:t>
            </a:r>
            <a:r>
              <a:rPr lang="ru-RU" sz="3300" b="1" dirty="0" err="1" smtClean="0">
                <a:latin typeface="+mj-lt"/>
              </a:rPr>
              <a:t>Венди</a:t>
            </a:r>
            <a:r>
              <a:rPr lang="ru-RU" sz="3300" b="1" dirty="0" smtClean="0">
                <a:latin typeface="+mj-lt"/>
              </a:rPr>
              <a:t>."</a:t>
            </a:r>
          </a:p>
          <a:p>
            <a:endParaRPr lang="ru-RU" dirty="0"/>
          </a:p>
        </p:txBody>
      </p:sp>
      <p:pic>
        <p:nvPicPr>
          <p:cNvPr id="5" name="Содержимое 4" descr="http://www.j-inspired.com/uploads/posts/2015-12/1451392310_887244_757344484397477_5172930442617786069_o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60"/>
            <a:ext cx="4062412" cy="502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життєпис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214974"/>
          </a:xfrm>
        </p:spPr>
        <p:txBody>
          <a:bodyPr>
            <a:normAutofit fontScale="32500" lnSpcReduction="20000"/>
          </a:bodyPr>
          <a:lstStyle/>
          <a:p>
            <a:endParaRPr lang="ru-RU" sz="4300" b="1" dirty="0" smtClean="0"/>
          </a:p>
          <a:p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Народилася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12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грудня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1987 року в 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2" tooltip="Збараж"/>
              </a:rPr>
              <a:t>Збаражі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на 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3" tooltip="Тернопільщина"/>
              </a:rPr>
              <a:t>Тернопільщині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родині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вчителів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 Росла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Тернополі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закінчила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класичну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гімназію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гуманітарний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ліцей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Тернопільському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експериментальному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педагогічної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Згодом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навчалася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Києві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а в 2010-му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отримала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диплом 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Київського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національного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лінгвістичного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4" tooltip="Київський національний лінгвістичний університет"/>
              </a:rPr>
              <a:t>університету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 за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спеціальністю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Англійська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мова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література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Усними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перекладами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займалася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тринадцяти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 Перший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перекладацький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досвід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американській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місіонерській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групі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Helping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Hands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 У 16 почала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дописувати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місцеві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всеукраїнські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газети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журнали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17-ти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працювала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журналісткою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регіональному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журналі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Працювала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журналісткою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обласній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газеті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перекладачкою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телеведучою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прес-секретарем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фотографом,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головним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редактором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видавництва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«Ездра».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У 2008-му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стала членом 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Національної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спілки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журналістів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5" tooltip="Національна спілка журналістів України"/>
              </a:rPr>
              <a:t>України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Велику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відомість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популярність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видання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книжок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 та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до шоколаду». Книжку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високо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оцінили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Львівському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форумі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 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6" tooltip="Форум видавців у Львові"/>
              </a:rPr>
              <a:t>книговидавців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книжка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перше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рейтингу «Топ-20»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мережі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300" b="1" u="sng" dirty="0" err="1" smtClean="0">
                <a:solidFill>
                  <a:schemeClr val="accent2">
                    <a:lumMod val="50000"/>
                  </a:schemeClr>
                </a:solidFill>
                <a:hlinkClick r:id="rId7" tooltip="Є (книгарня)"/>
              </a:rPr>
              <a:t>книгарень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7" tooltip="Є (книгарня)"/>
              </a:rPr>
              <a:t> «Є»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4300" b="1" u="sng" baseline="30000" dirty="0" smtClean="0">
                <a:solidFill>
                  <a:schemeClr val="accent2">
                    <a:lumMod val="50000"/>
                  </a:schemeClr>
                </a:solidFill>
                <a:hlinkClick r:id="rId8"/>
              </a:rPr>
              <a:t>[1]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 На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європейському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християнському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форумі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видавців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Marketsquare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Europe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відбувся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Будапешті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жовтні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2012 року, вона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здобула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нагороду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«2012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Christian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Book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Year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r>
              <a:rPr lang="ru-RU" sz="4300" b="1" u="sng" baseline="30000" dirty="0" smtClean="0">
                <a:solidFill>
                  <a:schemeClr val="accent2">
                    <a:lumMod val="50000"/>
                  </a:schemeClr>
                </a:solidFill>
                <a:hlinkClick r:id="rId8"/>
              </a:rPr>
              <a:t>[2]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2012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викладає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Тернопільському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коледжі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університету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Україна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Крім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того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авторка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програми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мотиваційних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семінарів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підлітків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Навчіть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мене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мріяти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 Головна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редакторка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україномовних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проектів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видавництва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Стар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Паблішинг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2013 року стала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однією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переможниць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конкурсу «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Жінка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року»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300" b="1" u="sng" dirty="0" smtClean="0">
                <a:solidFill>
                  <a:schemeClr val="accent2">
                    <a:lumMod val="50000"/>
                  </a:schemeClr>
                </a:solidFill>
                <a:hlinkClick r:id="rId9" tooltip="РІА плюс (ще не написана)"/>
              </a:rPr>
              <a:t>«РІА плюс»</a:t>
            </a:r>
            <a:r>
              <a:rPr lang="ru-RU" sz="4300" b="1" u="sng" baseline="30000" dirty="0" smtClean="0">
                <a:solidFill>
                  <a:schemeClr val="accent2">
                    <a:lumMod val="50000"/>
                  </a:schemeClr>
                </a:solidFill>
                <a:hlinkClick r:id="rId8"/>
              </a:rPr>
              <a:t>[3][4]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Заміжня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виховує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300" b="1" dirty="0" err="1" smtClean="0">
                <a:solidFill>
                  <a:schemeClr val="accent2">
                    <a:lumMod val="50000"/>
                  </a:schemeClr>
                </a:solidFill>
              </a:rPr>
              <a:t>доньку</a:t>
            </a: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бібліографія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7228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lvl="0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Повість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Художниця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Ездра, 2011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2012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Теплі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 шоколаду»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2013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Помаранчевий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дарунок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Пригоди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весняному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саду»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Найважливіша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знахідка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2014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Мишеняткова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арифметика»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Брайт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Букс, 2015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«Одного разу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Різдво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Видавництво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Старого Лева, 2014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Дороговкази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радіо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дощ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Свічадо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2015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Шоколадні  міста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Теплі історії до шоколаду - i_00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71612"/>
            <a:ext cx="42672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1013</Words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Тепла зустріч за чашкою кави із Надійкою Гербіш</vt:lpstr>
      <vt:lpstr>Закохана   жінка, мандрівниця</vt:lpstr>
      <vt:lpstr>Щаслива  матуся, порадниця</vt:lpstr>
      <vt:lpstr>Письменниця, перекладачка</vt:lpstr>
      <vt:lpstr>Мандрівки  з чарівним атласом</vt:lpstr>
      <vt:lpstr>Forbes про "Мандрівки з Чарівним Атласом" </vt:lpstr>
      <vt:lpstr>життєпис</vt:lpstr>
      <vt:lpstr>бібліографія</vt:lpstr>
      <vt:lpstr>Шоколадні  міста</vt:lpstr>
      <vt:lpstr>Люблін </vt:lpstr>
      <vt:lpstr>Лондон </vt:lpstr>
      <vt:lpstr>Лондонський  міст</vt:lpstr>
      <vt:lpstr>Варшава </vt:lpstr>
      <vt:lpstr>Будапешт </vt:lpstr>
      <vt:lpstr>Прага </vt:lpstr>
      <vt:lpstr>Сієтл </vt:lpstr>
      <vt:lpstr>Стамбул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Тепла зустріч за чашкою кави із Надійкою Гербіш</dc:title>
  <dc:creator>Admin</dc:creator>
  <cp:lastModifiedBy>Admin</cp:lastModifiedBy>
  <cp:revision>13</cp:revision>
  <dcterms:created xsi:type="dcterms:W3CDTF">2016-10-01T18:03:35Z</dcterms:created>
  <dcterms:modified xsi:type="dcterms:W3CDTF">2016-10-03T16:59:39Z</dcterms:modified>
</cp:coreProperties>
</file>