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261" r:id="rId3"/>
    <p:sldId id="270" r:id="rId4"/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73" r:id="rId17"/>
    <p:sldId id="274" r:id="rId18"/>
    <p:sldId id="275" r:id="rId19"/>
    <p:sldId id="281" r:id="rId20"/>
    <p:sldId id="280" r:id="rId21"/>
    <p:sldId id="279" r:id="rId22"/>
    <p:sldId id="278" r:id="rId23"/>
    <p:sldId id="277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0" autoAdjust="0"/>
    <p:restoredTop sz="94660"/>
  </p:normalViewPr>
  <p:slideViewPr>
    <p:cSldViewPr>
      <p:cViewPr>
        <p:scale>
          <a:sx n="89" d="100"/>
          <a:sy n="89" d="100"/>
        </p:scale>
        <p:origin x="-141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48B6FE-B019-48FC-8F8A-7FD958ABC50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A551F6-8477-4E7B-B729-122280325BD1}">
      <dgm:prSet phldrT="[Текст]" custT="1"/>
      <dgm:spPr/>
      <dgm:t>
        <a:bodyPr/>
        <a:lstStyle/>
        <a:p>
          <a:r>
            <a:rPr lang="uk-UA" sz="2800" dirty="0" smtClean="0">
              <a:solidFill>
                <a:srgbClr val="FFFF00"/>
              </a:solidFill>
            </a:rPr>
            <a:t>Формування в учня </a:t>
          </a:r>
          <a:endParaRPr lang="ru-RU" sz="2800" dirty="0">
            <a:solidFill>
              <a:srgbClr val="FFFF00"/>
            </a:solidFill>
          </a:endParaRPr>
        </a:p>
      </dgm:t>
    </dgm:pt>
    <dgm:pt modelId="{20E44879-084F-463D-BF9D-315AE251FE73}" type="parTrans" cxnId="{8F985CC1-7D5C-427B-A41F-A68C93C2A805}">
      <dgm:prSet/>
      <dgm:spPr/>
      <dgm:t>
        <a:bodyPr/>
        <a:lstStyle/>
        <a:p>
          <a:endParaRPr lang="ru-RU"/>
        </a:p>
      </dgm:t>
    </dgm:pt>
    <dgm:pt modelId="{09E59631-8D0D-460B-9976-D2C29A5DA4D2}" type="sibTrans" cxnId="{8F985CC1-7D5C-427B-A41F-A68C93C2A805}">
      <dgm:prSet/>
      <dgm:spPr/>
      <dgm:t>
        <a:bodyPr/>
        <a:lstStyle/>
        <a:p>
          <a:endParaRPr lang="ru-RU"/>
        </a:p>
      </dgm:t>
    </dgm:pt>
    <dgm:pt modelId="{A2D62674-46EC-4245-A94C-9A8C7D0F0B3E}">
      <dgm:prSet phldrT="[Текст]" custT="1"/>
      <dgm:spPr/>
      <dgm:t>
        <a:bodyPr/>
        <a:lstStyle/>
        <a:p>
          <a:r>
            <a:rPr lang="uk-UA" sz="2000" b="0" dirty="0" smtClean="0">
              <a:solidFill>
                <a:srgbClr val="FFFF00"/>
              </a:solidFill>
            </a:rPr>
            <a:t>Мовленнєвої і читацької культури</a:t>
          </a:r>
          <a:endParaRPr lang="ru-RU" sz="2000" b="0" dirty="0">
            <a:solidFill>
              <a:srgbClr val="FFFF00"/>
            </a:solidFill>
          </a:endParaRPr>
        </a:p>
      </dgm:t>
    </dgm:pt>
    <dgm:pt modelId="{A4CC493A-0960-4B61-BEB9-942572C12C53}" type="parTrans" cxnId="{044A0CD9-0DCA-4999-A31A-F645082CF527}">
      <dgm:prSet/>
      <dgm:spPr/>
      <dgm:t>
        <a:bodyPr/>
        <a:lstStyle/>
        <a:p>
          <a:endParaRPr lang="ru-RU"/>
        </a:p>
      </dgm:t>
    </dgm:pt>
    <dgm:pt modelId="{1970C896-0629-4695-979B-DECEEB57951F}" type="sibTrans" cxnId="{044A0CD9-0DCA-4999-A31A-F645082CF527}">
      <dgm:prSet/>
      <dgm:spPr/>
      <dgm:t>
        <a:bodyPr/>
        <a:lstStyle/>
        <a:p>
          <a:endParaRPr lang="ru-RU"/>
        </a:p>
      </dgm:t>
    </dgm:pt>
    <dgm:pt modelId="{E43A959B-A027-4022-8726-3D96F27B51C2}">
      <dgm:prSet phldrT="[Текст]" custT="1"/>
      <dgm:spPr/>
      <dgm:t>
        <a:bodyPr/>
        <a:lstStyle/>
        <a:p>
          <a:r>
            <a:rPr lang="uk-UA" sz="2000" dirty="0" smtClean="0">
              <a:solidFill>
                <a:srgbClr val="FFFF00"/>
              </a:solidFill>
            </a:rPr>
            <a:t>Комунікативної та літературної компетентності</a:t>
          </a:r>
          <a:endParaRPr lang="ru-RU" sz="2000" dirty="0">
            <a:solidFill>
              <a:srgbClr val="FFFF00"/>
            </a:solidFill>
          </a:endParaRPr>
        </a:p>
      </dgm:t>
    </dgm:pt>
    <dgm:pt modelId="{E94B96A3-0D34-4181-83E4-886FC3523D23}" type="parTrans" cxnId="{7245E368-EECC-48BE-B904-CFF05404A025}">
      <dgm:prSet/>
      <dgm:spPr/>
      <dgm:t>
        <a:bodyPr/>
        <a:lstStyle/>
        <a:p>
          <a:endParaRPr lang="ru-RU"/>
        </a:p>
      </dgm:t>
    </dgm:pt>
    <dgm:pt modelId="{F49E9173-0C6F-4B4B-85CD-471A3E91AF8A}" type="sibTrans" cxnId="{7245E368-EECC-48BE-B904-CFF05404A025}">
      <dgm:prSet/>
      <dgm:spPr/>
      <dgm:t>
        <a:bodyPr/>
        <a:lstStyle/>
        <a:p>
          <a:endParaRPr lang="ru-RU"/>
        </a:p>
      </dgm:t>
    </dgm:pt>
    <dgm:pt modelId="{B3355021-DDDD-4887-B4EA-4B7392B19A21}">
      <dgm:prSet phldrT="[Текст]" custT="1"/>
      <dgm:spPr/>
      <dgm:t>
        <a:bodyPr/>
        <a:lstStyle/>
        <a:p>
          <a:r>
            <a:rPr lang="uk-UA" sz="2000" dirty="0" smtClean="0">
              <a:solidFill>
                <a:srgbClr val="FFFF00"/>
              </a:solidFill>
            </a:rPr>
            <a:t>Гуманістичного світогляду</a:t>
          </a:r>
          <a:endParaRPr lang="ru-RU" sz="2000" dirty="0">
            <a:solidFill>
              <a:srgbClr val="FFFF00"/>
            </a:solidFill>
          </a:endParaRPr>
        </a:p>
      </dgm:t>
    </dgm:pt>
    <dgm:pt modelId="{BF7B857B-B81A-46F8-B505-EB03A1DE9A2F}" type="parTrans" cxnId="{0F8FA63F-DD9A-4A73-8D06-074CE9DBADB3}">
      <dgm:prSet/>
      <dgm:spPr/>
      <dgm:t>
        <a:bodyPr/>
        <a:lstStyle/>
        <a:p>
          <a:endParaRPr lang="ru-RU"/>
        </a:p>
      </dgm:t>
    </dgm:pt>
    <dgm:pt modelId="{16C9AFA9-2BDA-47F5-A96F-ABF68810D609}" type="sibTrans" cxnId="{0F8FA63F-DD9A-4A73-8D06-074CE9DBADB3}">
      <dgm:prSet/>
      <dgm:spPr/>
      <dgm:t>
        <a:bodyPr/>
        <a:lstStyle/>
        <a:p>
          <a:endParaRPr lang="ru-RU"/>
        </a:p>
      </dgm:t>
    </dgm:pt>
    <dgm:pt modelId="{F0EAFD65-49E3-4B56-8231-EF658A1E03E5}">
      <dgm:prSet custT="1"/>
      <dgm:spPr/>
      <dgm:t>
        <a:bodyPr/>
        <a:lstStyle/>
        <a:p>
          <a:r>
            <a:rPr lang="uk-UA" sz="2000" dirty="0" smtClean="0">
              <a:solidFill>
                <a:srgbClr val="FFFF00"/>
              </a:solidFill>
            </a:rPr>
            <a:t>Національної свідомості та високої моралі</a:t>
          </a:r>
          <a:endParaRPr lang="ru-RU" sz="2000" dirty="0">
            <a:solidFill>
              <a:srgbClr val="FFFF00"/>
            </a:solidFill>
          </a:endParaRPr>
        </a:p>
      </dgm:t>
    </dgm:pt>
    <dgm:pt modelId="{DD36B003-4826-4935-90BF-5E221B20DBF3}" type="parTrans" cxnId="{A9DBF47E-E799-4072-BC0F-687B21773242}">
      <dgm:prSet/>
      <dgm:spPr/>
      <dgm:t>
        <a:bodyPr/>
        <a:lstStyle/>
        <a:p>
          <a:endParaRPr lang="ru-RU"/>
        </a:p>
      </dgm:t>
    </dgm:pt>
    <dgm:pt modelId="{F7D4F435-EFD1-41C9-A573-C2B55BE2AC3B}" type="sibTrans" cxnId="{A9DBF47E-E799-4072-BC0F-687B21773242}">
      <dgm:prSet/>
      <dgm:spPr/>
      <dgm:t>
        <a:bodyPr/>
        <a:lstStyle/>
        <a:p>
          <a:endParaRPr lang="ru-RU"/>
        </a:p>
      </dgm:t>
    </dgm:pt>
    <dgm:pt modelId="{64346D1E-9D69-443A-A360-DA8420433189}">
      <dgm:prSet custT="1"/>
      <dgm:spPr/>
      <dgm:t>
        <a:bodyPr/>
        <a:lstStyle/>
        <a:p>
          <a:r>
            <a:rPr lang="uk-UA" sz="2000" dirty="0" smtClean="0">
              <a:solidFill>
                <a:srgbClr val="FFFF00"/>
              </a:solidFill>
            </a:rPr>
            <a:t>Естетичних смаків і цілісних орієнтацій</a:t>
          </a:r>
          <a:endParaRPr lang="ru-RU" sz="2000" dirty="0">
            <a:solidFill>
              <a:srgbClr val="FFFF00"/>
            </a:solidFill>
          </a:endParaRPr>
        </a:p>
      </dgm:t>
    </dgm:pt>
    <dgm:pt modelId="{F7CC3BE1-1D3A-428F-9E44-4BE8EB7C128F}" type="parTrans" cxnId="{F5A79525-5EAE-4D62-A9A3-E50CCB183C71}">
      <dgm:prSet/>
      <dgm:spPr/>
      <dgm:t>
        <a:bodyPr/>
        <a:lstStyle/>
        <a:p>
          <a:endParaRPr lang="ru-RU"/>
        </a:p>
      </dgm:t>
    </dgm:pt>
    <dgm:pt modelId="{F2462A74-D53B-4E4A-9222-A80202304DFE}" type="sibTrans" cxnId="{F5A79525-5EAE-4D62-A9A3-E50CCB183C71}">
      <dgm:prSet/>
      <dgm:spPr/>
      <dgm:t>
        <a:bodyPr/>
        <a:lstStyle/>
        <a:p>
          <a:endParaRPr lang="ru-RU"/>
        </a:p>
      </dgm:t>
    </dgm:pt>
    <dgm:pt modelId="{F4C240B0-3CD3-4492-BECB-7A3B600C1016}">
      <dgm:prSet custT="1"/>
      <dgm:spPr/>
      <dgm:t>
        <a:bodyPr/>
        <a:lstStyle/>
        <a:p>
          <a:r>
            <a:rPr lang="uk-UA" sz="2000" dirty="0" smtClean="0">
              <a:solidFill>
                <a:srgbClr val="FFFF00"/>
              </a:solidFill>
            </a:rPr>
            <a:t>Активної громадянської позиції</a:t>
          </a:r>
          <a:endParaRPr lang="ru-RU" sz="2000" dirty="0">
            <a:solidFill>
              <a:srgbClr val="FFFF00"/>
            </a:solidFill>
          </a:endParaRPr>
        </a:p>
      </dgm:t>
    </dgm:pt>
    <dgm:pt modelId="{676089AE-45E0-4586-9BF6-1167B9530908}" type="sibTrans" cxnId="{98A6C5BD-6B18-4947-8164-B3D5598C6419}">
      <dgm:prSet/>
      <dgm:spPr/>
      <dgm:t>
        <a:bodyPr/>
        <a:lstStyle/>
        <a:p>
          <a:endParaRPr lang="ru-RU"/>
        </a:p>
      </dgm:t>
    </dgm:pt>
    <dgm:pt modelId="{8C86BCAA-6911-4573-B1F2-4F4B94BB3390}" type="parTrans" cxnId="{98A6C5BD-6B18-4947-8164-B3D5598C6419}">
      <dgm:prSet/>
      <dgm:spPr/>
      <dgm:t>
        <a:bodyPr/>
        <a:lstStyle/>
        <a:p>
          <a:endParaRPr lang="ru-RU"/>
        </a:p>
      </dgm:t>
    </dgm:pt>
    <dgm:pt modelId="{C1BCB462-2FE7-4D4E-B5D5-9F98D56F455A}" type="pres">
      <dgm:prSet presAssocID="{9048B6FE-B019-48FC-8F8A-7FD958ABC50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7ABBE3-C6DC-4E0B-90F1-C745145C9126}" type="pres">
      <dgm:prSet presAssocID="{D7A551F6-8477-4E7B-B729-122280325BD1}" presName="root1" presStyleCnt="0"/>
      <dgm:spPr/>
    </dgm:pt>
    <dgm:pt modelId="{6CAF59E2-CAF6-46FD-BC6E-235C7DBBB67C}" type="pres">
      <dgm:prSet presAssocID="{D7A551F6-8477-4E7B-B729-122280325BD1}" presName="LevelOneTextNode" presStyleLbl="node0" presStyleIdx="0" presStyleCnt="1" custScaleX="110600" custScaleY="1176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BD769C-1AB5-498F-9987-4C01A0DD3233}" type="pres">
      <dgm:prSet presAssocID="{D7A551F6-8477-4E7B-B729-122280325BD1}" presName="level2hierChild" presStyleCnt="0"/>
      <dgm:spPr/>
    </dgm:pt>
    <dgm:pt modelId="{353F732C-203E-4B0B-804A-935C319BD1EE}" type="pres">
      <dgm:prSet presAssocID="{A4CC493A-0960-4B61-BEB9-942572C12C53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B2BBB632-49FB-4750-B97A-2EF133A2D48E}" type="pres">
      <dgm:prSet presAssocID="{A4CC493A-0960-4B61-BEB9-942572C12C53}" presName="connTx" presStyleLbl="parChTrans1D2" presStyleIdx="0" presStyleCnt="6"/>
      <dgm:spPr/>
      <dgm:t>
        <a:bodyPr/>
        <a:lstStyle/>
        <a:p>
          <a:endParaRPr lang="ru-RU"/>
        </a:p>
      </dgm:t>
    </dgm:pt>
    <dgm:pt modelId="{9A00380B-BFE0-42C1-B76A-8C98C168C71D}" type="pres">
      <dgm:prSet presAssocID="{A2D62674-46EC-4245-A94C-9A8C7D0F0B3E}" presName="root2" presStyleCnt="0"/>
      <dgm:spPr/>
    </dgm:pt>
    <dgm:pt modelId="{BCF88F78-817F-4332-9BE0-90C8B72C4359}" type="pres">
      <dgm:prSet presAssocID="{A2D62674-46EC-4245-A94C-9A8C7D0F0B3E}" presName="LevelTwoTextNode" presStyleLbl="node2" presStyleIdx="0" presStyleCnt="6" custScaleX="297712" custLinFactNeighborX="3294" custLinFactNeighborY="170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281E3C-79EE-4383-A37E-9008D6EB7508}" type="pres">
      <dgm:prSet presAssocID="{A2D62674-46EC-4245-A94C-9A8C7D0F0B3E}" presName="level3hierChild" presStyleCnt="0"/>
      <dgm:spPr/>
    </dgm:pt>
    <dgm:pt modelId="{464E97C9-FA19-4051-80B2-43D46AC9786B}" type="pres">
      <dgm:prSet presAssocID="{E94B96A3-0D34-4181-83E4-886FC3523D23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47D03C0E-3605-4FA9-8C35-248E271BC49D}" type="pres">
      <dgm:prSet presAssocID="{E94B96A3-0D34-4181-83E4-886FC3523D23}" presName="connTx" presStyleLbl="parChTrans1D2" presStyleIdx="1" presStyleCnt="6"/>
      <dgm:spPr/>
      <dgm:t>
        <a:bodyPr/>
        <a:lstStyle/>
        <a:p>
          <a:endParaRPr lang="ru-RU"/>
        </a:p>
      </dgm:t>
    </dgm:pt>
    <dgm:pt modelId="{40AFB456-4B24-494D-8972-51C72C8F522C}" type="pres">
      <dgm:prSet presAssocID="{E43A959B-A027-4022-8726-3D96F27B51C2}" presName="root2" presStyleCnt="0"/>
      <dgm:spPr/>
    </dgm:pt>
    <dgm:pt modelId="{835CB389-B33C-452E-85AC-11E2AA7B83BC}" type="pres">
      <dgm:prSet presAssocID="{E43A959B-A027-4022-8726-3D96F27B51C2}" presName="LevelTwoTextNode" presStyleLbl="node2" presStyleIdx="1" presStyleCnt="6" custScaleX="2767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C3E58C-7A35-4013-BC00-E56F5C0CC39F}" type="pres">
      <dgm:prSet presAssocID="{E43A959B-A027-4022-8726-3D96F27B51C2}" presName="level3hierChild" presStyleCnt="0"/>
      <dgm:spPr/>
    </dgm:pt>
    <dgm:pt modelId="{FBBE58EA-0492-4D73-97E1-2C6206B4D897}" type="pres">
      <dgm:prSet presAssocID="{BF7B857B-B81A-46F8-B505-EB03A1DE9A2F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CB0062AD-3C28-4099-A2AD-A5F0A774E509}" type="pres">
      <dgm:prSet presAssocID="{BF7B857B-B81A-46F8-B505-EB03A1DE9A2F}" presName="connTx" presStyleLbl="parChTrans1D2" presStyleIdx="2" presStyleCnt="6"/>
      <dgm:spPr/>
      <dgm:t>
        <a:bodyPr/>
        <a:lstStyle/>
        <a:p>
          <a:endParaRPr lang="ru-RU"/>
        </a:p>
      </dgm:t>
    </dgm:pt>
    <dgm:pt modelId="{2A028B15-1CD2-4295-B87F-C5A84D3C418E}" type="pres">
      <dgm:prSet presAssocID="{B3355021-DDDD-4887-B4EA-4B7392B19A21}" presName="root2" presStyleCnt="0"/>
      <dgm:spPr/>
    </dgm:pt>
    <dgm:pt modelId="{CF162106-5035-4C11-965D-156C30CF1501}" type="pres">
      <dgm:prSet presAssocID="{B3355021-DDDD-4887-B4EA-4B7392B19A21}" presName="LevelTwoTextNode" presStyleLbl="node2" presStyleIdx="2" presStyleCnt="6" custScaleX="2780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D8A5D5-8E24-4202-88F4-4A2F772CF110}" type="pres">
      <dgm:prSet presAssocID="{B3355021-DDDD-4887-B4EA-4B7392B19A21}" presName="level3hierChild" presStyleCnt="0"/>
      <dgm:spPr/>
    </dgm:pt>
    <dgm:pt modelId="{911377EA-59F7-48CC-B17D-4FE18347C86C}" type="pres">
      <dgm:prSet presAssocID="{DD36B003-4826-4935-90BF-5E221B20DBF3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4240B005-375B-46F5-87BA-6C8D0E1A55B1}" type="pres">
      <dgm:prSet presAssocID="{DD36B003-4826-4935-90BF-5E221B20DBF3}" presName="connTx" presStyleLbl="parChTrans1D2" presStyleIdx="3" presStyleCnt="6"/>
      <dgm:spPr/>
      <dgm:t>
        <a:bodyPr/>
        <a:lstStyle/>
        <a:p>
          <a:endParaRPr lang="ru-RU"/>
        </a:p>
      </dgm:t>
    </dgm:pt>
    <dgm:pt modelId="{F865198E-25E1-44CF-8B1E-869D068177E4}" type="pres">
      <dgm:prSet presAssocID="{F0EAFD65-49E3-4B56-8231-EF658A1E03E5}" presName="root2" presStyleCnt="0"/>
      <dgm:spPr/>
    </dgm:pt>
    <dgm:pt modelId="{71B4F67C-8B93-49C3-B598-A85DA8457A88}" type="pres">
      <dgm:prSet presAssocID="{F0EAFD65-49E3-4B56-8231-EF658A1E03E5}" presName="LevelTwoTextNode" presStyleLbl="node2" presStyleIdx="3" presStyleCnt="6" custScaleX="277093" custLinFactNeighborX="2052" custLinFactNeighborY="-10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D1B2C4-D41E-4618-9749-FD092D4F403B}" type="pres">
      <dgm:prSet presAssocID="{F0EAFD65-49E3-4B56-8231-EF658A1E03E5}" presName="level3hierChild" presStyleCnt="0"/>
      <dgm:spPr/>
    </dgm:pt>
    <dgm:pt modelId="{A0ED4DB6-B6C1-4A31-BE0B-6EED05DAAAE7}" type="pres">
      <dgm:prSet presAssocID="{8C86BCAA-6911-4573-B1F2-4F4B94BB3390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52366633-CAD9-4738-B274-242E538D7B45}" type="pres">
      <dgm:prSet presAssocID="{8C86BCAA-6911-4573-B1F2-4F4B94BB3390}" presName="connTx" presStyleLbl="parChTrans1D2" presStyleIdx="4" presStyleCnt="6"/>
      <dgm:spPr/>
      <dgm:t>
        <a:bodyPr/>
        <a:lstStyle/>
        <a:p>
          <a:endParaRPr lang="ru-RU"/>
        </a:p>
      </dgm:t>
    </dgm:pt>
    <dgm:pt modelId="{C05CC9F5-7F22-4D76-8102-F170B611729E}" type="pres">
      <dgm:prSet presAssocID="{F4C240B0-3CD3-4492-BECB-7A3B600C1016}" presName="root2" presStyleCnt="0"/>
      <dgm:spPr/>
    </dgm:pt>
    <dgm:pt modelId="{AC70CF82-EA82-414E-BFD2-876386D040CD}" type="pres">
      <dgm:prSet presAssocID="{F4C240B0-3CD3-4492-BECB-7A3B600C1016}" presName="LevelTwoTextNode" presStyleLbl="node2" presStyleIdx="4" presStyleCnt="6" custScaleX="2801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7C43FB-59FD-45AA-9F9B-C80DE65A6634}" type="pres">
      <dgm:prSet presAssocID="{F4C240B0-3CD3-4492-BECB-7A3B600C1016}" presName="level3hierChild" presStyleCnt="0"/>
      <dgm:spPr/>
    </dgm:pt>
    <dgm:pt modelId="{0538C6D7-7566-45A9-AD63-C876E77350E0}" type="pres">
      <dgm:prSet presAssocID="{F7CC3BE1-1D3A-428F-9E44-4BE8EB7C128F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999D499F-6DA3-4087-BCF2-0C0E3E8E6215}" type="pres">
      <dgm:prSet presAssocID="{F7CC3BE1-1D3A-428F-9E44-4BE8EB7C128F}" presName="connTx" presStyleLbl="parChTrans1D2" presStyleIdx="5" presStyleCnt="6"/>
      <dgm:spPr/>
      <dgm:t>
        <a:bodyPr/>
        <a:lstStyle/>
        <a:p>
          <a:endParaRPr lang="ru-RU"/>
        </a:p>
      </dgm:t>
    </dgm:pt>
    <dgm:pt modelId="{8AC2EBFA-3FCC-46C4-B59F-9697102D61B8}" type="pres">
      <dgm:prSet presAssocID="{64346D1E-9D69-443A-A360-DA8420433189}" presName="root2" presStyleCnt="0"/>
      <dgm:spPr/>
    </dgm:pt>
    <dgm:pt modelId="{F73522BF-B66F-4205-AF96-CB62F483844C}" type="pres">
      <dgm:prSet presAssocID="{64346D1E-9D69-443A-A360-DA8420433189}" presName="LevelTwoTextNode" presStyleLbl="node2" presStyleIdx="5" presStyleCnt="6" custScaleX="293406" custLinFactNeighborX="42512" custLinFactNeighborY="-3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D3BF96-BA09-499A-90DC-286E2459CCBA}" type="pres">
      <dgm:prSet presAssocID="{64346D1E-9D69-443A-A360-DA8420433189}" presName="level3hierChild" presStyleCnt="0"/>
      <dgm:spPr/>
    </dgm:pt>
  </dgm:ptLst>
  <dgm:cxnLst>
    <dgm:cxn modelId="{53CBC17B-7726-4605-96E4-8586C16222F3}" type="presOf" srcId="{F0EAFD65-49E3-4B56-8231-EF658A1E03E5}" destId="{71B4F67C-8B93-49C3-B598-A85DA8457A88}" srcOrd="0" destOrd="0" presId="urn:microsoft.com/office/officeart/2008/layout/HorizontalMultiLevelHierarchy"/>
    <dgm:cxn modelId="{ED8D49E8-7338-4F3E-B014-9DE9966DF727}" type="presOf" srcId="{B3355021-DDDD-4887-B4EA-4B7392B19A21}" destId="{CF162106-5035-4C11-965D-156C30CF1501}" srcOrd="0" destOrd="0" presId="urn:microsoft.com/office/officeart/2008/layout/HorizontalMultiLevelHierarchy"/>
    <dgm:cxn modelId="{8720E6DF-7435-497F-A0BF-627679C4B7CC}" type="presOf" srcId="{F4C240B0-3CD3-4492-BECB-7A3B600C1016}" destId="{AC70CF82-EA82-414E-BFD2-876386D040CD}" srcOrd="0" destOrd="0" presId="urn:microsoft.com/office/officeart/2008/layout/HorizontalMultiLevelHierarchy"/>
    <dgm:cxn modelId="{BC93D794-A674-4BB9-9068-C00F94FB22B5}" type="presOf" srcId="{8C86BCAA-6911-4573-B1F2-4F4B94BB3390}" destId="{52366633-CAD9-4738-B274-242E538D7B45}" srcOrd="1" destOrd="0" presId="urn:microsoft.com/office/officeart/2008/layout/HorizontalMultiLevelHierarchy"/>
    <dgm:cxn modelId="{ED1D4408-5D2A-4E4B-BAEA-E0C56CA1E08C}" type="presOf" srcId="{A4CC493A-0960-4B61-BEB9-942572C12C53}" destId="{353F732C-203E-4B0B-804A-935C319BD1EE}" srcOrd="0" destOrd="0" presId="urn:microsoft.com/office/officeart/2008/layout/HorizontalMultiLevelHierarchy"/>
    <dgm:cxn modelId="{98A6C5BD-6B18-4947-8164-B3D5598C6419}" srcId="{D7A551F6-8477-4E7B-B729-122280325BD1}" destId="{F4C240B0-3CD3-4492-BECB-7A3B600C1016}" srcOrd="4" destOrd="0" parTransId="{8C86BCAA-6911-4573-B1F2-4F4B94BB3390}" sibTransId="{676089AE-45E0-4586-9BF6-1167B9530908}"/>
    <dgm:cxn modelId="{8758016E-F53D-479F-9DD8-3DE00D636A48}" type="presOf" srcId="{E94B96A3-0D34-4181-83E4-886FC3523D23}" destId="{464E97C9-FA19-4051-80B2-43D46AC9786B}" srcOrd="0" destOrd="0" presId="urn:microsoft.com/office/officeart/2008/layout/HorizontalMultiLevelHierarchy"/>
    <dgm:cxn modelId="{6DF00A8E-3F9B-4CA5-9E77-4F2BED7FEFB2}" type="presOf" srcId="{D7A551F6-8477-4E7B-B729-122280325BD1}" destId="{6CAF59E2-CAF6-46FD-BC6E-235C7DBBB67C}" srcOrd="0" destOrd="0" presId="urn:microsoft.com/office/officeart/2008/layout/HorizontalMultiLevelHierarchy"/>
    <dgm:cxn modelId="{CBA71A79-4E87-495B-B93C-809E326807B0}" type="presOf" srcId="{8C86BCAA-6911-4573-B1F2-4F4B94BB3390}" destId="{A0ED4DB6-B6C1-4A31-BE0B-6EED05DAAAE7}" srcOrd="0" destOrd="0" presId="urn:microsoft.com/office/officeart/2008/layout/HorizontalMultiLevelHierarchy"/>
    <dgm:cxn modelId="{16573CAB-E94E-41B3-8DF9-DD81B6586094}" type="presOf" srcId="{BF7B857B-B81A-46F8-B505-EB03A1DE9A2F}" destId="{CB0062AD-3C28-4099-A2AD-A5F0A774E509}" srcOrd="1" destOrd="0" presId="urn:microsoft.com/office/officeart/2008/layout/HorizontalMultiLevelHierarchy"/>
    <dgm:cxn modelId="{C42F87FB-080A-473A-B366-81071E6B7AD0}" type="presOf" srcId="{E94B96A3-0D34-4181-83E4-886FC3523D23}" destId="{47D03C0E-3605-4FA9-8C35-248E271BC49D}" srcOrd="1" destOrd="0" presId="urn:microsoft.com/office/officeart/2008/layout/HorizontalMultiLevelHierarchy"/>
    <dgm:cxn modelId="{AE2636D7-B764-48F4-BC30-2F688D00DBDF}" type="presOf" srcId="{BF7B857B-B81A-46F8-B505-EB03A1DE9A2F}" destId="{FBBE58EA-0492-4D73-97E1-2C6206B4D897}" srcOrd="0" destOrd="0" presId="urn:microsoft.com/office/officeart/2008/layout/HorizontalMultiLevelHierarchy"/>
    <dgm:cxn modelId="{2729D1A9-FE42-452D-99DD-21FF3D6AB2F0}" type="presOf" srcId="{F7CC3BE1-1D3A-428F-9E44-4BE8EB7C128F}" destId="{999D499F-6DA3-4087-BCF2-0C0E3E8E6215}" srcOrd="1" destOrd="0" presId="urn:microsoft.com/office/officeart/2008/layout/HorizontalMultiLevelHierarchy"/>
    <dgm:cxn modelId="{7D4987BA-76D2-48DF-BB65-2E6385346C30}" type="presOf" srcId="{A4CC493A-0960-4B61-BEB9-942572C12C53}" destId="{B2BBB632-49FB-4750-B97A-2EF133A2D48E}" srcOrd="1" destOrd="0" presId="urn:microsoft.com/office/officeart/2008/layout/HorizontalMultiLevelHierarchy"/>
    <dgm:cxn modelId="{016B331B-4C19-453D-8754-8127DD139B81}" type="presOf" srcId="{F7CC3BE1-1D3A-428F-9E44-4BE8EB7C128F}" destId="{0538C6D7-7566-45A9-AD63-C876E77350E0}" srcOrd="0" destOrd="0" presId="urn:microsoft.com/office/officeart/2008/layout/HorizontalMultiLevelHierarchy"/>
    <dgm:cxn modelId="{F2A30A45-D874-4BA8-A3E2-50739AED70B3}" type="presOf" srcId="{64346D1E-9D69-443A-A360-DA8420433189}" destId="{F73522BF-B66F-4205-AF96-CB62F483844C}" srcOrd="0" destOrd="0" presId="urn:microsoft.com/office/officeart/2008/layout/HorizontalMultiLevelHierarchy"/>
    <dgm:cxn modelId="{4CF9DF47-73D9-4D30-92E0-5ED5B2FADC2C}" type="presOf" srcId="{DD36B003-4826-4935-90BF-5E221B20DBF3}" destId="{4240B005-375B-46F5-87BA-6C8D0E1A55B1}" srcOrd="1" destOrd="0" presId="urn:microsoft.com/office/officeart/2008/layout/HorizontalMultiLevelHierarchy"/>
    <dgm:cxn modelId="{8F985CC1-7D5C-427B-A41F-A68C93C2A805}" srcId="{9048B6FE-B019-48FC-8F8A-7FD958ABC505}" destId="{D7A551F6-8477-4E7B-B729-122280325BD1}" srcOrd="0" destOrd="0" parTransId="{20E44879-084F-463D-BF9D-315AE251FE73}" sibTransId="{09E59631-8D0D-460B-9976-D2C29A5DA4D2}"/>
    <dgm:cxn modelId="{0F8FA63F-DD9A-4A73-8D06-074CE9DBADB3}" srcId="{D7A551F6-8477-4E7B-B729-122280325BD1}" destId="{B3355021-DDDD-4887-B4EA-4B7392B19A21}" srcOrd="2" destOrd="0" parTransId="{BF7B857B-B81A-46F8-B505-EB03A1DE9A2F}" sibTransId="{16C9AFA9-2BDA-47F5-A96F-ABF68810D609}"/>
    <dgm:cxn modelId="{044A0CD9-0DCA-4999-A31A-F645082CF527}" srcId="{D7A551F6-8477-4E7B-B729-122280325BD1}" destId="{A2D62674-46EC-4245-A94C-9A8C7D0F0B3E}" srcOrd="0" destOrd="0" parTransId="{A4CC493A-0960-4B61-BEB9-942572C12C53}" sibTransId="{1970C896-0629-4695-979B-DECEEB57951F}"/>
    <dgm:cxn modelId="{516EF4E1-2650-42B1-BA7A-FFFF784F4AE0}" type="presOf" srcId="{DD36B003-4826-4935-90BF-5E221B20DBF3}" destId="{911377EA-59F7-48CC-B17D-4FE18347C86C}" srcOrd="0" destOrd="0" presId="urn:microsoft.com/office/officeart/2008/layout/HorizontalMultiLevelHierarchy"/>
    <dgm:cxn modelId="{27267F65-8182-40E6-A149-8B5E51070055}" type="presOf" srcId="{E43A959B-A027-4022-8726-3D96F27B51C2}" destId="{835CB389-B33C-452E-85AC-11E2AA7B83BC}" srcOrd="0" destOrd="0" presId="urn:microsoft.com/office/officeart/2008/layout/HorizontalMultiLevelHierarchy"/>
    <dgm:cxn modelId="{9D1DE2F7-F7E5-4FEF-8264-89CECCC3B1EE}" type="presOf" srcId="{A2D62674-46EC-4245-A94C-9A8C7D0F0B3E}" destId="{BCF88F78-817F-4332-9BE0-90C8B72C4359}" srcOrd="0" destOrd="0" presId="urn:microsoft.com/office/officeart/2008/layout/HorizontalMultiLevelHierarchy"/>
    <dgm:cxn modelId="{A9DBF47E-E799-4072-BC0F-687B21773242}" srcId="{D7A551F6-8477-4E7B-B729-122280325BD1}" destId="{F0EAFD65-49E3-4B56-8231-EF658A1E03E5}" srcOrd="3" destOrd="0" parTransId="{DD36B003-4826-4935-90BF-5E221B20DBF3}" sibTransId="{F7D4F435-EFD1-41C9-A573-C2B55BE2AC3B}"/>
    <dgm:cxn modelId="{F5A79525-5EAE-4D62-A9A3-E50CCB183C71}" srcId="{D7A551F6-8477-4E7B-B729-122280325BD1}" destId="{64346D1E-9D69-443A-A360-DA8420433189}" srcOrd="5" destOrd="0" parTransId="{F7CC3BE1-1D3A-428F-9E44-4BE8EB7C128F}" sibTransId="{F2462A74-D53B-4E4A-9222-A80202304DFE}"/>
    <dgm:cxn modelId="{7245E368-EECC-48BE-B904-CFF05404A025}" srcId="{D7A551F6-8477-4E7B-B729-122280325BD1}" destId="{E43A959B-A027-4022-8726-3D96F27B51C2}" srcOrd="1" destOrd="0" parTransId="{E94B96A3-0D34-4181-83E4-886FC3523D23}" sibTransId="{F49E9173-0C6F-4B4B-85CD-471A3E91AF8A}"/>
    <dgm:cxn modelId="{57DE495E-8C59-426C-9B21-A9F04BA91E7C}" type="presOf" srcId="{9048B6FE-B019-48FC-8F8A-7FD958ABC505}" destId="{C1BCB462-2FE7-4D4E-B5D5-9F98D56F455A}" srcOrd="0" destOrd="0" presId="urn:microsoft.com/office/officeart/2008/layout/HorizontalMultiLevelHierarchy"/>
    <dgm:cxn modelId="{800D5B32-0A2A-4A51-86B2-605A2990DBD9}" type="presParOf" srcId="{C1BCB462-2FE7-4D4E-B5D5-9F98D56F455A}" destId="{8E7ABBE3-C6DC-4E0B-90F1-C745145C9126}" srcOrd="0" destOrd="0" presId="urn:microsoft.com/office/officeart/2008/layout/HorizontalMultiLevelHierarchy"/>
    <dgm:cxn modelId="{6CF7E2FB-366E-44B6-A16C-82A6B1D450A0}" type="presParOf" srcId="{8E7ABBE3-C6DC-4E0B-90F1-C745145C9126}" destId="{6CAF59E2-CAF6-46FD-BC6E-235C7DBBB67C}" srcOrd="0" destOrd="0" presId="urn:microsoft.com/office/officeart/2008/layout/HorizontalMultiLevelHierarchy"/>
    <dgm:cxn modelId="{D8DE9017-7AC5-4A93-9C22-D1E51686954F}" type="presParOf" srcId="{8E7ABBE3-C6DC-4E0B-90F1-C745145C9126}" destId="{75BD769C-1AB5-498F-9987-4C01A0DD3233}" srcOrd="1" destOrd="0" presId="urn:microsoft.com/office/officeart/2008/layout/HorizontalMultiLevelHierarchy"/>
    <dgm:cxn modelId="{0C7F493C-EB32-4CDC-BC16-950650B7EF3F}" type="presParOf" srcId="{75BD769C-1AB5-498F-9987-4C01A0DD3233}" destId="{353F732C-203E-4B0B-804A-935C319BD1EE}" srcOrd="0" destOrd="0" presId="urn:microsoft.com/office/officeart/2008/layout/HorizontalMultiLevelHierarchy"/>
    <dgm:cxn modelId="{489FD1F4-E59B-4F4C-970B-B897003FF580}" type="presParOf" srcId="{353F732C-203E-4B0B-804A-935C319BD1EE}" destId="{B2BBB632-49FB-4750-B97A-2EF133A2D48E}" srcOrd="0" destOrd="0" presId="urn:microsoft.com/office/officeart/2008/layout/HorizontalMultiLevelHierarchy"/>
    <dgm:cxn modelId="{79800709-6277-4133-8111-796B9281CCC6}" type="presParOf" srcId="{75BD769C-1AB5-498F-9987-4C01A0DD3233}" destId="{9A00380B-BFE0-42C1-B76A-8C98C168C71D}" srcOrd="1" destOrd="0" presId="urn:microsoft.com/office/officeart/2008/layout/HorizontalMultiLevelHierarchy"/>
    <dgm:cxn modelId="{FADF01B3-D3D6-4244-A248-671A1A67E811}" type="presParOf" srcId="{9A00380B-BFE0-42C1-B76A-8C98C168C71D}" destId="{BCF88F78-817F-4332-9BE0-90C8B72C4359}" srcOrd="0" destOrd="0" presId="urn:microsoft.com/office/officeart/2008/layout/HorizontalMultiLevelHierarchy"/>
    <dgm:cxn modelId="{E6064420-DEF5-4A6B-89C8-7611B4A0D014}" type="presParOf" srcId="{9A00380B-BFE0-42C1-B76A-8C98C168C71D}" destId="{51281E3C-79EE-4383-A37E-9008D6EB7508}" srcOrd="1" destOrd="0" presId="urn:microsoft.com/office/officeart/2008/layout/HorizontalMultiLevelHierarchy"/>
    <dgm:cxn modelId="{792E0405-D233-4865-8A9F-3A4F6C1B8599}" type="presParOf" srcId="{75BD769C-1AB5-498F-9987-4C01A0DD3233}" destId="{464E97C9-FA19-4051-80B2-43D46AC9786B}" srcOrd="2" destOrd="0" presId="urn:microsoft.com/office/officeart/2008/layout/HorizontalMultiLevelHierarchy"/>
    <dgm:cxn modelId="{2E30D340-00D5-4003-A45D-7C730EE0A1BC}" type="presParOf" srcId="{464E97C9-FA19-4051-80B2-43D46AC9786B}" destId="{47D03C0E-3605-4FA9-8C35-248E271BC49D}" srcOrd="0" destOrd="0" presId="urn:microsoft.com/office/officeart/2008/layout/HorizontalMultiLevelHierarchy"/>
    <dgm:cxn modelId="{F4953C06-2B93-4D57-BDCD-EFA8574CE5D2}" type="presParOf" srcId="{75BD769C-1AB5-498F-9987-4C01A0DD3233}" destId="{40AFB456-4B24-494D-8972-51C72C8F522C}" srcOrd="3" destOrd="0" presId="urn:microsoft.com/office/officeart/2008/layout/HorizontalMultiLevelHierarchy"/>
    <dgm:cxn modelId="{1D1E9A4C-6DF3-48CF-85B7-73A2B5DB7F1A}" type="presParOf" srcId="{40AFB456-4B24-494D-8972-51C72C8F522C}" destId="{835CB389-B33C-452E-85AC-11E2AA7B83BC}" srcOrd="0" destOrd="0" presId="urn:microsoft.com/office/officeart/2008/layout/HorizontalMultiLevelHierarchy"/>
    <dgm:cxn modelId="{4BC75B73-B4BB-414A-82CB-1C8F887E4CE0}" type="presParOf" srcId="{40AFB456-4B24-494D-8972-51C72C8F522C}" destId="{0CC3E58C-7A35-4013-BC00-E56F5C0CC39F}" srcOrd="1" destOrd="0" presId="urn:microsoft.com/office/officeart/2008/layout/HorizontalMultiLevelHierarchy"/>
    <dgm:cxn modelId="{4D4F4825-ADFD-4D32-88C5-EAB93A8EEAFE}" type="presParOf" srcId="{75BD769C-1AB5-498F-9987-4C01A0DD3233}" destId="{FBBE58EA-0492-4D73-97E1-2C6206B4D897}" srcOrd="4" destOrd="0" presId="urn:microsoft.com/office/officeart/2008/layout/HorizontalMultiLevelHierarchy"/>
    <dgm:cxn modelId="{A9FAE866-DE69-4D56-B1F5-807F408E6D40}" type="presParOf" srcId="{FBBE58EA-0492-4D73-97E1-2C6206B4D897}" destId="{CB0062AD-3C28-4099-A2AD-A5F0A774E509}" srcOrd="0" destOrd="0" presId="urn:microsoft.com/office/officeart/2008/layout/HorizontalMultiLevelHierarchy"/>
    <dgm:cxn modelId="{2516542D-996D-48B1-947C-2FBAFAB02CB3}" type="presParOf" srcId="{75BD769C-1AB5-498F-9987-4C01A0DD3233}" destId="{2A028B15-1CD2-4295-B87F-C5A84D3C418E}" srcOrd="5" destOrd="0" presId="urn:microsoft.com/office/officeart/2008/layout/HorizontalMultiLevelHierarchy"/>
    <dgm:cxn modelId="{F79D80E2-0344-49B4-A71D-71CFD9503E24}" type="presParOf" srcId="{2A028B15-1CD2-4295-B87F-C5A84D3C418E}" destId="{CF162106-5035-4C11-965D-156C30CF1501}" srcOrd="0" destOrd="0" presId="urn:microsoft.com/office/officeart/2008/layout/HorizontalMultiLevelHierarchy"/>
    <dgm:cxn modelId="{59D0C889-959F-427A-B845-FA429C535CD6}" type="presParOf" srcId="{2A028B15-1CD2-4295-B87F-C5A84D3C418E}" destId="{55D8A5D5-8E24-4202-88F4-4A2F772CF110}" srcOrd="1" destOrd="0" presId="urn:microsoft.com/office/officeart/2008/layout/HorizontalMultiLevelHierarchy"/>
    <dgm:cxn modelId="{6431F263-6812-4F3E-A4BC-5CDD3C556ABF}" type="presParOf" srcId="{75BD769C-1AB5-498F-9987-4C01A0DD3233}" destId="{911377EA-59F7-48CC-B17D-4FE18347C86C}" srcOrd="6" destOrd="0" presId="urn:microsoft.com/office/officeart/2008/layout/HorizontalMultiLevelHierarchy"/>
    <dgm:cxn modelId="{85DF7AD2-8E8A-432D-BB69-3ED6131EB52F}" type="presParOf" srcId="{911377EA-59F7-48CC-B17D-4FE18347C86C}" destId="{4240B005-375B-46F5-87BA-6C8D0E1A55B1}" srcOrd="0" destOrd="0" presId="urn:microsoft.com/office/officeart/2008/layout/HorizontalMultiLevelHierarchy"/>
    <dgm:cxn modelId="{8AE06120-EB2A-4B7C-B60B-E8AF1BAF382F}" type="presParOf" srcId="{75BD769C-1AB5-498F-9987-4C01A0DD3233}" destId="{F865198E-25E1-44CF-8B1E-869D068177E4}" srcOrd="7" destOrd="0" presId="urn:microsoft.com/office/officeart/2008/layout/HorizontalMultiLevelHierarchy"/>
    <dgm:cxn modelId="{A418A9E6-E5F1-4EF1-A13D-5A5BB27584B2}" type="presParOf" srcId="{F865198E-25E1-44CF-8B1E-869D068177E4}" destId="{71B4F67C-8B93-49C3-B598-A85DA8457A88}" srcOrd="0" destOrd="0" presId="urn:microsoft.com/office/officeart/2008/layout/HorizontalMultiLevelHierarchy"/>
    <dgm:cxn modelId="{69C926CB-55CA-4649-A337-A2F48B7A6820}" type="presParOf" srcId="{F865198E-25E1-44CF-8B1E-869D068177E4}" destId="{C9D1B2C4-D41E-4618-9749-FD092D4F403B}" srcOrd="1" destOrd="0" presId="urn:microsoft.com/office/officeart/2008/layout/HorizontalMultiLevelHierarchy"/>
    <dgm:cxn modelId="{BB9F295E-5150-4048-9DB5-705CCDCA4AA4}" type="presParOf" srcId="{75BD769C-1AB5-498F-9987-4C01A0DD3233}" destId="{A0ED4DB6-B6C1-4A31-BE0B-6EED05DAAAE7}" srcOrd="8" destOrd="0" presId="urn:microsoft.com/office/officeart/2008/layout/HorizontalMultiLevelHierarchy"/>
    <dgm:cxn modelId="{E3132BD2-39FD-4DB3-BFC4-8CF2BEA65EDE}" type="presParOf" srcId="{A0ED4DB6-B6C1-4A31-BE0B-6EED05DAAAE7}" destId="{52366633-CAD9-4738-B274-242E538D7B45}" srcOrd="0" destOrd="0" presId="urn:microsoft.com/office/officeart/2008/layout/HorizontalMultiLevelHierarchy"/>
    <dgm:cxn modelId="{C276F068-031C-4F9C-9CA5-E5A1720F79CE}" type="presParOf" srcId="{75BD769C-1AB5-498F-9987-4C01A0DD3233}" destId="{C05CC9F5-7F22-4D76-8102-F170B611729E}" srcOrd="9" destOrd="0" presId="urn:microsoft.com/office/officeart/2008/layout/HorizontalMultiLevelHierarchy"/>
    <dgm:cxn modelId="{7E220E7C-6EA4-4B8D-AB82-9F6E28BCED7A}" type="presParOf" srcId="{C05CC9F5-7F22-4D76-8102-F170B611729E}" destId="{AC70CF82-EA82-414E-BFD2-876386D040CD}" srcOrd="0" destOrd="0" presId="urn:microsoft.com/office/officeart/2008/layout/HorizontalMultiLevelHierarchy"/>
    <dgm:cxn modelId="{9F5D5E77-EC5E-4F8A-9D3B-6FCACA91CD7C}" type="presParOf" srcId="{C05CC9F5-7F22-4D76-8102-F170B611729E}" destId="{647C43FB-59FD-45AA-9F9B-C80DE65A6634}" srcOrd="1" destOrd="0" presId="urn:microsoft.com/office/officeart/2008/layout/HorizontalMultiLevelHierarchy"/>
    <dgm:cxn modelId="{BA4BF40D-5FC8-4615-AFF9-6009F86F8FB9}" type="presParOf" srcId="{75BD769C-1AB5-498F-9987-4C01A0DD3233}" destId="{0538C6D7-7566-45A9-AD63-C876E77350E0}" srcOrd="10" destOrd="0" presId="urn:microsoft.com/office/officeart/2008/layout/HorizontalMultiLevelHierarchy"/>
    <dgm:cxn modelId="{733C8866-3E58-4143-977D-376EF63A47E7}" type="presParOf" srcId="{0538C6D7-7566-45A9-AD63-C876E77350E0}" destId="{999D499F-6DA3-4087-BCF2-0C0E3E8E6215}" srcOrd="0" destOrd="0" presId="urn:microsoft.com/office/officeart/2008/layout/HorizontalMultiLevelHierarchy"/>
    <dgm:cxn modelId="{88D8CDF6-8B86-4559-BF06-BAB049BFAB59}" type="presParOf" srcId="{75BD769C-1AB5-498F-9987-4C01A0DD3233}" destId="{8AC2EBFA-3FCC-46C4-B59F-9697102D61B8}" srcOrd="11" destOrd="0" presId="urn:microsoft.com/office/officeart/2008/layout/HorizontalMultiLevelHierarchy"/>
    <dgm:cxn modelId="{B04BA081-641F-4D56-B4B9-33B22BFEFE70}" type="presParOf" srcId="{8AC2EBFA-3FCC-46C4-B59F-9697102D61B8}" destId="{F73522BF-B66F-4205-AF96-CB62F483844C}" srcOrd="0" destOrd="0" presId="urn:microsoft.com/office/officeart/2008/layout/HorizontalMultiLevelHierarchy"/>
    <dgm:cxn modelId="{7D0AF7E9-E997-4B24-81F6-450E9E1B449A}" type="presParOf" srcId="{8AC2EBFA-3FCC-46C4-B59F-9697102D61B8}" destId="{20D3BF96-BA09-499A-90DC-286E2459CCB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AB2D70-FEAD-4DD0-AD57-6850FA429EC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97BE7A-5D8D-4737-9411-B98390DD12CB}">
      <dgm:prSet phldrT="[Текст]" phldr="1"/>
      <dgm:spPr/>
      <dgm:t>
        <a:bodyPr/>
        <a:lstStyle/>
        <a:p>
          <a:endParaRPr lang="ru-RU" dirty="0"/>
        </a:p>
      </dgm:t>
    </dgm:pt>
    <dgm:pt modelId="{2AA7C667-E100-4D4D-8470-E2AF140120CC}" type="parTrans" cxnId="{6992670D-4B55-4849-867C-80064C0D26C0}">
      <dgm:prSet/>
      <dgm:spPr/>
      <dgm:t>
        <a:bodyPr/>
        <a:lstStyle/>
        <a:p>
          <a:endParaRPr lang="ru-RU"/>
        </a:p>
      </dgm:t>
    </dgm:pt>
    <dgm:pt modelId="{6D1B8E3A-B2C0-4387-BCAE-6CA5B73ED39E}" type="sibTrans" cxnId="{6992670D-4B55-4849-867C-80064C0D26C0}">
      <dgm:prSet/>
      <dgm:spPr/>
      <dgm:t>
        <a:bodyPr/>
        <a:lstStyle/>
        <a:p>
          <a:endParaRPr lang="ru-RU"/>
        </a:p>
      </dgm:t>
    </dgm:pt>
    <dgm:pt modelId="{034363C9-30EA-4D62-AC5A-51DFAA55ACB6}">
      <dgm:prSet phldrT="[Текст]" phldr="1"/>
      <dgm:spPr/>
      <dgm:t>
        <a:bodyPr/>
        <a:lstStyle/>
        <a:p>
          <a:endParaRPr lang="ru-RU" dirty="0"/>
        </a:p>
      </dgm:t>
    </dgm:pt>
    <dgm:pt modelId="{C7677368-11FF-450A-BD5A-75B7F54FB52F}" type="parTrans" cxnId="{A85D114C-C473-43EF-A13D-25A7BF3470BE}">
      <dgm:prSet/>
      <dgm:spPr/>
      <dgm:t>
        <a:bodyPr/>
        <a:lstStyle/>
        <a:p>
          <a:endParaRPr lang="ru-RU"/>
        </a:p>
      </dgm:t>
    </dgm:pt>
    <dgm:pt modelId="{CA85D373-23B0-4A48-A239-27743D19BCF4}" type="sibTrans" cxnId="{A85D114C-C473-43EF-A13D-25A7BF3470BE}">
      <dgm:prSet/>
      <dgm:spPr/>
      <dgm:t>
        <a:bodyPr/>
        <a:lstStyle/>
        <a:p>
          <a:endParaRPr lang="ru-RU"/>
        </a:p>
      </dgm:t>
    </dgm:pt>
    <dgm:pt modelId="{703704C6-B167-4136-9B3D-F85726217BCD}">
      <dgm:prSet phldrT="[Текст]" phldr="1"/>
      <dgm:spPr/>
      <dgm:t>
        <a:bodyPr/>
        <a:lstStyle/>
        <a:p>
          <a:endParaRPr lang="ru-RU"/>
        </a:p>
      </dgm:t>
    </dgm:pt>
    <dgm:pt modelId="{E5C7287B-51B0-48BE-96BD-84DBEF0F53A6}" type="parTrans" cxnId="{711443F4-91DE-4FF0-91B6-4669ABD2C09C}">
      <dgm:prSet/>
      <dgm:spPr/>
      <dgm:t>
        <a:bodyPr/>
        <a:lstStyle/>
        <a:p>
          <a:endParaRPr lang="ru-RU"/>
        </a:p>
      </dgm:t>
    </dgm:pt>
    <dgm:pt modelId="{8715E251-8BD0-4444-8CDA-504CC62EE5AA}" type="sibTrans" cxnId="{711443F4-91DE-4FF0-91B6-4669ABD2C09C}">
      <dgm:prSet/>
      <dgm:spPr/>
      <dgm:t>
        <a:bodyPr/>
        <a:lstStyle/>
        <a:p>
          <a:endParaRPr lang="ru-RU"/>
        </a:p>
      </dgm:t>
    </dgm:pt>
    <dgm:pt modelId="{00249F12-D816-4209-8F7A-E2CDC2278B02}">
      <dgm:prSet/>
      <dgm:spPr/>
      <dgm:t>
        <a:bodyPr/>
        <a:lstStyle/>
        <a:p>
          <a:endParaRPr lang="ru-RU"/>
        </a:p>
      </dgm:t>
    </dgm:pt>
    <dgm:pt modelId="{202D9752-A174-4B99-98A5-AD2D12708017}" type="parTrans" cxnId="{8E619FD5-8D18-4DFE-AE7B-73315301395C}">
      <dgm:prSet/>
      <dgm:spPr/>
      <dgm:t>
        <a:bodyPr/>
        <a:lstStyle/>
        <a:p>
          <a:endParaRPr lang="ru-RU"/>
        </a:p>
      </dgm:t>
    </dgm:pt>
    <dgm:pt modelId="{833829D0-7899-4895-8130-A0C970AC24EB}" type="sibTrans" cxnId="{8E619FD5-8D18-4DFE-AE7B-73315301395C}">
      <dgm:prSet/>
      <dgm:spPr/>
      <dgm:t>
        <a:bodyPr/>
        <a:lstStyle/>
        <a:p>
          <a:endParaRPr lang="ru-RU"/>
        </a:p>
      </dgm:t>
    </dgm:pt>
    <dgm:pt modelId="{C7B74763-9F75-4AC1-A548-87C75CD830BA}">
      <dgm:prSet/>
      <dgm:spPr/>
      <dgm:t>
        <a:bodyPr/>
        <a:lstStyle/>
        <a:p>
          <a:endParaRPr lang="ru-RU"/>
        </a:p>
      </dgm:t>
    </dgm:pt>
    <dgm:pt modelId="{14568D44-27A3-459B-8C6E-C5BAD87BC545}" type="parTrans" cxnId="{3FBE4E71-6136-42CA-80B4-303EB3999495}">
      <dgm:prSet/>
      <dgm:spPr/>
      <dgm:t>
        <a:bodyPr/>
        <a:lstStyle/>
        <a:p>
          <a:endParaRPr lang="ru-RU"/>
        </a:p>
      </dgm:t>
    </dgm:pt>
    <dgm:pt modelId="{9C94571B-60EE-429E-9196-3D4D37BA879F}" type="sibTrans" cxnId="{3FBE4E71-6136-42CA-80B4-303EB3999495}">
      <dgm:prSet/>
      <dgm:spPr/>
      <dgm:t>
        <a:bodyPr/>
        <a:lstStyle/>
        <a:p>
          <a:endParaRPr lang="ru-RU"/>
        </a:p>
      </dgm:t>
    </dgm:pt>
    <dgm:pt modelId="{36D7C52F-46B7-4FE1-B472-57519611F2CC}" type="pres">
      <dgm:prSet presAssocID="{6CAB2D70-FEAD-4DD0-AD57-6850FA429EC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3AC3F44-885C-49C3-B8A4-D777EEBE8C99}" type="pres">
      <dgm:prSet presAssocID="{6CAB2D70-FEAD-4DD0-AD57-6850FA429EC3}" presName="Name1" presStyleCnt="0"/>
      <dgm:spPr/>
    </dgm:pt>
    <dgm:pt modelId="{B1201C7D-DF71-4755-9277-36767B3E5B95}" type="pres">
      <dgm:prSet presAssocID="{6CAB2D70-FEAD-4DD0-AD57-6850FA429EC3}" presName="cycle" presStyleCnt="0"/>
      <dgm:spPr/>
    </dgm:pt>
    <dgm:pt modelId="{0602E6F5-F65D-46E6-8BC7-E640DF717D37}" type="pres">
      <dgm:prSet presAssocID="{6CAB2D70-FEAD-4DD0-AD57-6850FA429EC3}" presName="srcNode" presStyleLbl="node1" presStyleIdx="0" presStyleCnt="5"/>
      <dgm:spPr/>
    </dgm:pt>
    <dgm:pt modelId="{85F8D4A8-CB0A-4D6A-AF1C-7C58E03206A2}" type="pres">
      <dgm:prSet presAssocID="{6CAB2D70-FEAD-4DD0-AD57-6850FA429EC3}" presName="conn" presStyleLbl="parChTrans1D2" presStyleIdx="0" presStyleCnt="1"/>
      <dgm:spPr/>
      <dgm:t>
        <a:bodyPr/>
        <a:lstStyle/>
        <a:p>
          <a:endParaRPr lang="ru-RU"/>
        </a:p>
      </dgm:t>
    </dgm:pt>
    <dgm:pt modelId="{E5A820C3-7EA4-4A04-981F-9F8A1709B226}" type="pres">
      <dgm:prSet presAssocID="{6CAB2D70-FEAD-4DD0-AD57-6850FA429EC3}" presName="extraNode" presStyleLbl="node1" presStyleIdx="0" presStyleCnt="5"/>
      <dgm:spPr/>
    </dgm:pt>
    <dgm:pt modelId="{CEA7F860-E93C-4E46-A192-F613961AD74E}" type="pres">
      <dgm:prSet presAssocID="{6CAB2D70-FEAD-4DD0-AD57-6850FA429EC3}" presName="dstNode" presStyleLbl="node1" presStyleIdx="0" presStyleCnt="5"/>
      <dgm:spPr/>
    </dgm:pt>
    <dgm:pt modelId="{413CF004-1618-4481-ACCF-86CC3FA531A4}" type="pres">
      <dgm:prSet presAssocID="{F397BE7A-5D8D-4737-9411-B98390DD12C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127C6-C8FB-4ECA-AA0D-8B63A33C3CDD}" type="pres">
      <dgm:prSet presAssocID="{F397BE7A-5D8D-4737-9411-B98390DD12CB}" presName="accent_1" presStyleCnt="0"/>
      <dgm:spPr/>
    </dgm:pt>
    <dgm:pt modelId="{4337EF18-892C-41A6-AD09-3076F5B53581}" type="pres">
      <dgm:prSet presAssocID="{F397BE7A-5D8D-4737-9411-B98390DD12CB}" presName="accentRepeatNode" presStyleLbl="solidFgAcc1" presStyleIdx="0" presStyleCnt="5"/>
      <dgm:spPr/>
    </dgm:pt>
    <dgm:pt modelId="{1907A49D-BCE3-41E1-901E-28D3213417F1}" type="pres">
      <dgm:prSet presAssocID="{00249F12-D816-4209-8F7A-E2CDC2278B0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CFF37-773C-4FB6-8FFB-2EB59F49671D}" type="pres">
      <dgm:prSet presAssocID="{00249F12-D816-4209-8F7A-E2CDC2278B02}" presName="accent_2" presStyleCnt="0"/>
      <dgm:spPr/>
    </dgm:pt>
    <dgm:pt modelId="{92AAD03C-5E22-4A47-B107-CEA2F12007C3}" type="pres">
      <dgm:prSet presAssocID="{00249F12-D816-4209-8F7A-E2CDC2278B02}" presName="accentRepeatNode" presStyleLbl="solidFgAcc1" presStyleIdx="1" presStyleCnt="5"/>
      <dgm:spPr/>
    </dgm:pt>
    <dgm:pt modelId="{49433D76-276E-487A-90F1-F24F816DBE47}" type="pres">
      <dgm:prSet presAssocID="{C7B74763-9F75-4AC1-A548-87C75CD830B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4E6AF1-B4AE-4254-AD6A-A43D15C56CE5}" type="pres">
      <dgm:prSet presAssocID="{C7B74763-9F75-4AC1-A548-87C75CD830BA}" presName="accent_3" presStyleCnt="0"/>
      <dgm:spPr/>
    </dgm:pt>
    <dgm:pt modelId="{B6576273-ED2C-4DDE-89A3-8D6CAFF56267}" type="pres">
      <dgm:prSet presAssocID="{C7B74763-9F75-4AC1-A548-87C75CD830BA}" presName="accentRepeatNode" presStyleLbl="solidFgAcc1" presStyleIdx="2" presStyleCnt="5"/>
      <dgm:spPr/>
    </dgm:pt>
    <dgm:pt modelId="{D9EFD638-FA0E-4786-BB72-856FDC65121C}" type="pres">
      <dgm:prSet presAssocID="{034363C9-30EA-4D62-AC5A-51DFAA55ACB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A214A-93B3-4863-A618-731CDA9AEEA9}" type="pres">
      <dgm:prSet presAssocID="{034363C9-30EA-4D62-AC5A-51DFAA55ACB6}" presName="accent_4" presStyleCnt="0"/>
      <dgm:spPr/>
    </dgm:pt>
    <dgm:pt modelId="{3486C3B4-4151-4E62-9638-E9CE3A63CD7E}" type="pres">
      <dgm:prSet presAssocID="{034363C9-30EA-4D62-AC5A-51DFAA55ACB6}" presName="accentRepeatNode" presStyleLbl="solidFgAcc1" presStyleIdx="3" presStyleCnt="5" custLinFactNeighborX="-10503" custLinFactNeighborY="-7"/>
      <dgm:spPr/>
    </dgm:pt>
    <dgm:pt modelId="{05705B31-7411-48F3-8155-BBF4BB6A8A90}" type="pres">
      <dgm:prSet presAssocID="{703704C6-B167-4136-9B3D-F85726217BC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443F9-6BDB-452D-918E-379C9C51F210}" type="pres">
      <dgm:prSet presAssocID="{703704C6-B167-4136-9B3D-F85726217BCD}" presName="accent_5" presStyleCnt="0"/>
      <dgm:spPr/>
    </dgm:pt>
    <dgm:pt modelId="{C8A9A1F8-3FED-4A7C-B897-FEDA26704408}" type="pres">
      <dgm:prSet presAssocID="{703704C6-B167-4136-9B3D-F85726217BCD}" presName="accentRepeatNode" presStyleLbl="solidFgAcc1" presStyleIdx="4" presStyleCnt="5"/>
      <dgm:spPr/>
    </dgm:pt>
  </dgm:ptLst>
  <dgm:cxnLst>
    <dgm:cxn modelId="{1955159B-DAF2-497D-910A-F7B9AEFD1E54}" type="presOf" srcId="{C7B74763-9F75-4AC1-A548-87C75CD830BA}" destId="{49433D76-276E-487A-90F1-F24F816DBE47}" srcOrd="0" destOrd="0" presId="urn:microsoft.com/office/officeart/2008/layout/VerticalCurvedList"/>
    <dgm:cxn modelId="{8E619FD5-8D18-4DFE-AE7B-73315301395C}" srcId="{6CAB2D70-FEAD-4DD0-AD57-6850FA429EC3}" destId="{00249F12-D816-4209-8F7A-E2CDC2278B02}" srcOrd="1" destOrd="0" parTransId="{202D9752-A174-4B99-98A5-AD2D12708017}" sibTransId="{833829D0-7899-4895-8130-A0C970AC24EB}"/>
    <dgm:cxn modelId="{9575E761-6087-48F0-A14E-582BD573279C}" type="presOf" srcId="{00249F12-D816-4209-8F7A-E2CDC2278B02}" destId="{1907A49D-BCE3-41E1-901E-28D3213417F1}" srcOrd="0" destOrd="0" presId="urn:microsoft.com/office/officeart/2008/layout/VerticalCurvedList"/>
    <dgm:cxn modelId="{C5CC2E38-ADD5-4B51-91E3-468A5C90F983}" type="presOf" srcId="{F397BE7A-5D8D-4737-9411-B98390DD12CB}" destId="{413CF004-1618-4481-ACCF-86CC3FA531A4}" srcOrd="0" destOrd="0" presId="urn:microsoft.com/office/officeart/2008/layout/VerticalCurvedList"/>
    <dgm:cxn modelId="{A85D114C-C473-43EF-A13D-25A7BF3470BE}" srcId="{6CAB2D70-FEAD-4DD0-AD57-6850FA429EC3}" destId="{034363C9-30EA-4D62-AC5A-51DFAA55ACB6}" srcOrd="3" destOrd="0" parTransId="{C7677368-11FF-450A-BD5A-75B7F54FB52F}" sibTransId="{CA85D373-23B0-4A48-A239-27743D19BCF4}"/>
    <dgm:cxn modelId="{3FBE4E71-6136-42CA-80B4-303EB3999495}" srcId="{6CAB2D70-FEAD-4DD0-AD57-6850FA429EC3}" destId="{C7B74763-9F75-4AC1-A548-87C75CD830BA}" srcOrd="2" destOrd="0" parTransId="{14568D44-27A3-459B-8C6E-C5BAD87BC545}" sibTransId="{9C94571B-60EE-429E-9196-3D4D37BA879F}"/>
    <dgm:cxn modelId="{D33072A3-A6F7-418B-B17E-5FD6704C02C5}" type="presOf" srcId="{703704C6-B167-4136-9B3D-F85726217BCD}" destId="{05705B31-7411-48F3-8155-BBF4BB6A8A90}" srcOrd="0" destOrd="0" presId="urn:microsoft.com/office/officeart/2008/layout/VerticalCurvedList"/>
    <dgm:cxn modelId="{773C7EF4-E7FA-4173-A7FC-B9ACE8702838}" type="presOf" srcId="{034363C9-30EA-4D62-AC5A-51DFAA55ACB6}" destId="{D9EFD638-FA0E-4786-BB72-856FDC65121C}" srcOrd="0" destOrd="0" presId="urn:microsoft.com/office/officeart/2008/layout/VerticalCurvedList"/>
    <dgm:cxn modelId="{6992670D-4B55-4849-867C-80064C0D26C0}" srcId="{6CAB2D70-FEAD-4DD0-AD57-6850FA429EC3}" destId="{F397BE7A-5D8D-4737-9411-B98390DD12CB}" srcOrd="0" destOrd="0" parTransId="{2AA7C667-E100-4D4D-8470-E2AF140120CC}" sibTransId="{6D1B8E3A-B2C0-4387-BCAE-6CA5B73ED39E}"/>
    <dgm:cxn modelId="{711443F4-91DE-4FF0-91B6-4669ABD2C09C}" srcId="{6CAB2D70-FEAD-4DD0-AD57-6850FA429EC3}" destId="{703704C6-B167-4136-9B3D-F85726217BCD}" srcOrd="4" destOrd="0" parTransId="{E5C7287B-51B0-48BE-96BD-84DBEF0F53A6}" sibTransId="{8715E251-8BD0-4444-8CDA-504CC62EE5AA}"/>
    <dgm:cxn modelId="{2C575BEA-F288-4295-9AFC-1CEF49B8C93D}" type="presOf" srcId="{6D1B8E3A-B2C0-4387-BCAE-6CA5B73ED39E}" destId="{85F8D4A8-CB0A-4D6A-AF1C-7C58E03206A2}" srcOrd="0" destOrd="0" presId="urn:microsoft.com/office/officeart/2008/layout/VerticalCurvedList"/>
    <dgm:cxn modelId="{3BFACC81-DE58-4EA8-9B19-51B2CA7C3456}" type="presOf" srcId="{6CAB2D70-FEAD-4DD0-AD57-6850FA429EC3}" destId="{36D7C52F-46B7-4FE1-B472-57519611F2CC}" srcOrd="0" destOrd="0" presId="urn:microsoft.com/office/officeart/2008/layout/VerticalCurvedList"/>
    <dgm:cxn modelId="{3F4FA2FE-A068-4F96-A8AE-006EE5CAE127}" type="presParOf" srcId="{36D7C52F-46B7-4FE1-B472-57519611F2CC}" destId="{63AC3F44-885C-49C3-B8A4-D777EEBE8C99}" srcOrd="0" destOrd="0" presId="urn:microsoft.com/office/officeart/2008/layout/VerticalCurvedList"/>
    <dgm:cxn modelId="{C8391F8C-7305-4AAC-AEC6-9B6363E66D29}" type="presParOf" srcId="{63AC3F44-885C-49C3-B8A4-D777EEBE8C99}" destId="{B1201C7D-DF71-4755-9277-36767B3E5B95}" srcOrd="0" destOrd="0" presId="urn:microsoft.com/office/officeart/2008/layout/VerticalCurvedList"/>
    <dgm:cxn modelId="{7800E4FF-9FC7-4B92-A689-981265D5B7C4}" type="presParOf" srcId="{B1201C7D-DF71-4755-9277-36767B3E5B95}" destId="{0602E6F5-F65D-46E6-8BC7-E640DF717D37}" srcOrd="0" destOrd="0" presId="urn:microsoft.com/office/officeart/2008/layout/VerticalCurvedList"/>
    <dgm:cxn modelId="{1DA07592-638E-4469-894D-64B043350A32}" type="presParOf" srcId="{B1201C7D-DF71-4755-9277-36767B3E5B95}" destId="{85F8D4A8-CB0A-4D6A-AF1C-7C58E03206A2}" srcOrd="1" destOrd="0" presId="urn:microsoft.com/office/officeart/2008/layout/VerticalCurvedList"/>
    <dgm:cxn modelId="{6E7BE768-FC6F-4D92-86BA-6D70EE80737D}" type="presParOf" srcId="{B1201C7D-DF71-4755-9277-36767B3E5B95}" destId="{E5A820C3-7EA4-4A04-981F-9F8A1709B226}" srcOrd="2" destOrd="0" presId="urn:microsoft.com/office/officeart/2008/layout/VerticalCurvedList"/>
    <dgm:cxn modelId="{F92BBF91-3F9E-4A91-AD14-35EF5A77579F}" type="presParOf" srcId="{B1201C7D-DF71-4755-9277-36767B3E5B95}" destId="{CEA7F860-E93C-4E46-A192-F613961AD74E}" srcOrd="3" destOrd="0" presId="urn:microsoft.com/office/officeart/2008/layout/VerticalCurvedList"/>
    <dgm:cxn modelId="{A9E21640-B5A8-4037-9533-AACCB77514E5}" type="presParOf" srcId="{63AC3F44-885C-49C3-B8A4-D777EEBE8C99}" destId="{413CF004-1618-4481-ACCF-86CC3FA531A4}" srcOrd="1" destOrd="0" presId="urn:microsoft.com/office/officeart/2008/layout/VerticalCurvedList"/>
    <dgm:cxn modelId="{E560D76F-AD48-40EC-BFC9-8634D26E810B}" type="presParOf" srcId="{63AC3F44-885C-49C3-B8A4-D777EEBE8C99}" destId="{956127C6-C8FB-4ECA-AA0D-8B63A33C3CDD}" srcOrd="2" destOrd="0" presId="urn:microsoft.com/office/officeart/2008/layout/VerticalCurvedList"/>
    <dgm:cxn modelId="{183935BB-97BA-4275-8D71-F48A487B7708}" type="presParOf" srcId="{956127C6-C8FB-4ECA-AA0D-8B63A33C3CDD}" destId="{4337EF18-892C-41A6-AD09-3076F5B53581}" srcOrd="0" destOrd="0" presId="urn:microsoft.com/office/officeart/2008/layout/VerticalCurvedList"/>
    <dgm:cxn modelId="{BB4B3A69-C4F4-47F2-93F9-EE7BE6DBB398}" type="presParOf" srcId="{63AC3F44-885C-49C3-B8A4-D777EEBE8C99}" destId="{1907A49D-BCE3-41E1-901E-28D3213417F1}" srcOrd="3" destOrd="0" presId="urn:microsoft.com/office/officeart/2008/layout/VerticalCurvedList"/>
    <dgm:cxn modelId="{C8F2FA9C-7D1D-4C84-B15D-8F7C0EB7359F}" type="presParOf" srcId="{63AC3F44-885C-49C3-B8A4-D777EEBE8C99}" destId="{4A2CFF37-773C-4FB6-8FFB-2EB59F49671D}" srcOrd="4" destOrd="0" presId="urn:microsoft.com/office/officeart/2008/layout/VerticalCurvedList"/>
    <dgm:cxn modelId="{DF726CE4-C269-4BF1-A1E1-55A017C8B57F}" type="presParOf" srcId="{4A2CFF37-773C-4FB6-8FFB-2EB59F49671D}" destId="{92AAD03C-5E22-4A47-B107-CEA2F12007C3}" srcOrd="0" destOrd="0" presId="urn:microsoft.com/office/officeart/2008/layout/VerticalCurvedList"/>
    <dgm:cxn modelId="{C43EBE41-F592-4FE8-BA84-6CF5AFA47EC9}" type="presParOf" srcId="{63AC3F44-885C-49C3-B8A4-D777EEBE8C99}" destId="{49433D76-276E-487A-90F1-F24F816DBE47}" srcOrd="5" destOrd="0" presId="urn:microsoft.com/office/officeart/2008/layout/VerticalCurvedList"/>
    <dgm:cxn modelId="{221FD65C-BBF7-4401-AA79-1EE82638EA6B}" type="presParOf" srcId="{63AC3F44-885C-49C3-B8A4-D777EEBE8C99}" destId="{784E6AF1-B4AE-4254-AD6A-A43D15C56CE5}" srcOrd="6" destOrd="0" presId="urn:microsoft.com/office/officeart/2008/layout/VerticalCurvedList"/>
    <dgm:cxn modelId="{CCFA1F90-D0B7-4614-90A9-2A50CEB0521F}" type="presParOf" srcId="{784E6AF1-B4AE-4254-AD6A-A43D15C56CE5}" destId="{B6576273-ED2C-4DDE-89A3-8D6CAFF56267}" srcOrd="0" destOrd="0" presId="urn:microsoft.com/office/officeart/2008/layout/VerticalCurvedList"/>
    <dgm:cxn modelId="{3D86ADD1-A4DB-4709-B759-32209DE920D6}" type="presParOf" srcId="{63AC3F44-885C-49C3-B8A4-D777EEBE8C99}" destId="{D9EFD638-FA0E-4786-BB72-856FDC65121C}" srcOrd="7" destOrd="0" presId="urn:microsoft.com/office/officeart/2008/layout/VerticalCurvedList"/>
    <dgm:cxn modelId="{E7D86448-54DC-43A3-8D0E-8BF709B12AB8}" type="presParOf" srcId="{63AC3F44-885C-49C3-B8A4-D777EEBE8C99}" destId="{5B9A214A-93B3-4863-A618-731CDA9AEEA9}" srcOrd="8" destOrd="0" presId="urn:microsoft.com/office/officeart/2008/layout/VerticalCurvedList"/>
    <dgm:cxn modelId="{E8761A95-3A6A-4527-AE3A-70A4A5F11F1A}" type="presParOf" srcId="{5B9A214A-93B3-4863-A618-731CDA9AEEA9}" destId="{3486C3B4-4151-4E62-9638-E9CE3A63CD7E}" srcOrd="0" destOrd="0" presId="urn:microsoft.com/office/officeart/2008/layout/VerticalCurvedList"/>
    <dgm:cxn modelId="{FDEED650-5785-46BE-AFF6-ECF8227DC9C5}" type="presParOf" srcId="{63AC3F44-885C-49C3-B8A4-D777EEBE8C99}" destId="{05705B31-7411-48F3-8155-BBF4BB6A8A90}" srcOrd="9" destOrd="0" presId="urn:microsoft.com/office/officeart/2008/layout/VerticalCurvedList"/>
    <dgm:cxn modelId="{B3189A05-4B88-4F84-B0E1-41BD9D948B8E}" type="presParOf" srcId="{63AC3F44-885C-49C3-B8A4-D777EEBE8C99}" destId="{A51443F9-6BDB-452D-918E-379C9C51F210}" srcOrd="10" destOrd="0" presId="urn:microsoft.com/office/officeart/2008/layout/VerticalCurvedList"/>
    <dgm:cxn modelId="{2B051AC0-FA68-416C-AF26-1FFC34179F70}" type="presParOf" srcId="{A51443F9-6BDB-452D-918E-379C9C51F210}" destId="{C8A9A1F8-3FED-4A7C-B897-FEDA267044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AB2D70-FEAD-4DD0-AD57-6850FA429EC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97BE7A-5D8D-4737-9411-B98390DD12CB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Зламали хлопці ніж</a:t>
          </a:r>
          <a:endParaRPr lang="ru-RU" dirty="0">
            <a:solidFill>
              <a:srgbClr val="FFFF00"/>
            </a:solidFill>
          </a:endParaRPr>
        </a:p>
      </dgm:t>
    </dgm:pt>
    <dgm:pt modelId="{2AA7C667-E100-4D4D-8470-E2AF140120CC}" type="parTrans" cxnId="{6992670D-4B55-4849-867C-80064C0D26C0}">
      <dgm:prSet/>
      <dgm:spPr/>
      <dgm:t>
        <a:bodyPr/>
        <a:lstStyle/>
        <a:p>
          <a:endParaRPr lang="ru-RU"/>
        </a:p>
      </dgm:t>
    </dgm:pt>
    <dgm:pt modelId="{6D1B8E3A-B2C0-4387-BCAE-6CA5B73ED39E}" type="sibTrans" cxnId="{6992670D-4B55-4849-867C-80064C0D26C0}">
      <dgm:prSet/>
      <dgm:spPr/>
      <dgm:t>
        <a:bodyPr/>
        <a:lstStyle/>
        <a:p>
          <a:endParaRPr lang="ru-RU"/>
        </a:p>
      </dgm:t>
    </dgm:pt>
    <dgm:pt modelId="{034363C9-30EA-4D62-AC5A-51DFAA55ACB6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Пожежа у панському маєтку</a:t>
          </a:r>
          <a:endParaRPr lang="ru-RU" dirty="0">
            <a:solidFill>
              <a:srgbClr val="FFFF00"/>
            </a:solidFill>
          </a:endParaRPr>
        </a:p>
      </dgm:t>
    </dgm:pt>
    <dgm:pt modelId="{C7677368-11FF-450A-BD5A-75B7F54FB52F}" type="parTrans" cxnId="{A85D114C-C473-43EF-A13D-25A7BF3470BE}">
      <dgm:prSet/>
      <dgm:spPr/>
      <dgm:t>
        <a:bodyPr/>
        <a:lstStyle/>
        <a:p>
          <a:endParaRPr lang="ru-RU"/>
        </a:p>
      </dgm:t>
    </dgm:pt>
    <dgm:pt modelId="{CA85D373-23B0-4A48-A239-27743D19BCF4}" type="sibTrans" cxnId="{A85D114C-C473-43EF-A13D-25A7BF3470BE}">
      <dgm:prSet/>
      <dgm:spPr/>
      <dgm:t>
        <a:bodyPr/>
        <a:lstStyle/>
        <a:p>
          <a:endParaRPr lang="ru-RU"/>
        </a:p>
      </dgm:t>
    </dgm:pt>
    <dgm:pt modelId="{703704C6-B167-4136-9B3D-F85726217BCD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Молода паночка</a:t>
          </a:r>
          <a:r>
            <a:rPr lang="en-US" dirty="0" smtClean="0">
              <a:solidFill>
                <a:srgbClr val="FFFF00"/>
              </a:solidFill>
            </a:rPr>
            <a:t> “</a:t>
          </a:r>
          <a:r>
            <a:rPr lang="uk-UA" dirty="0" smtClean="0">
              <a:solidFill>
                <a:srgbClr val="FFFF00"/>
              </a:solidFill>
            </a:rPr>
            <a:t>уповила хлопця, як линочка</a:t>
          </a:r>
          <a:r>
            <a:rPr lang="en-US" dirty="0" smtClean="0">
              <a:solidFill>
                <a:srgbClr val="FFFF00"/>
              </a:solidFill>
            </a:rPr>
            <a:t>”</a:t>
          </a:r>
          <a:r>
            <a:rPr lang="uk-UA" dirty="0" smtClean="0">
              <a:solidFill>
                <a:srgbClr val="FFFF00"/>
              </a:solidFill>
            </a:rPr>
            <a:t> </a:t>
          </a:r>
          <a:endParaRPr lang="ru-RU" dirty="0">
            <a:solidFill>
              <a:srgbClr val="FFFF00"/>
            </a:solidFill>
          </a:endParaRPr>
        </a:p>
      </dgm:t>
    </dgm:pt>
    <dgm:pt modelId="{E5C7287B-51B0-48BE-96BD-84DBEF0F53A6}" type="parTrans" cxnId="{711443F4-91DE-4FF0-91B6-4669ABD2C09C}">
      <dgm:prSet/>
      <dgm:spPr/>
      <dgm:t>
        <a:bodyPr/>
        <a:lstStyle/>
        <a:p>
          <a:endParaRPr lang="ru-RU"/>
        </a:p>
      </dgm:t>
    </dgm:pt>
    <dgm:pt modelId="{8715E251-8BD0-4444-8CDA-504CC62EE5AA}" type="sibTrans" cxnId="{711443F4-91DE-4FF0-91B6-4669ABD2C09C}">
      <dgm:prSet/>
      <dgm:spPr/>
      <dgm:t>
        <a:bodyPr/>
        <a:lstStyle/>
        <a:p>
          <a:endParaRPr lang="ru-RU"/>
        </a:p>
      </dgm:t>
    </dgm:pt>
    <dgm:pt modelId="{00249F12-D816-4209-8F7A-E2CDC2278B02}">
      <dgm:prSet/>
      <dgm:spPr/>
      <dgm:t>
        <a:bodyPr/>
        <a:lstStyle/>
        <a:p>
          <a:endParaRPr lang="ru-RU"/>
        </a:p>
      </dgm:t>
    </dgm:pt>
    <dgm:pt modelId="{202D9752-A174-4B99-98A5-AD2D12708017}" type="parTrans" cxnId="{8E619FD5-8D18-4DFE-AE7B-73315301395C}">
      <dgm:prSet/>
      <dgm:spPr/>
      <dgm:t>
        <a:bodyPr/>
        <a:lstStyle/>
        <a:p>
          <a:endParaRPr lang="ru-RU"/>
        </a:p>
      </dgm:t>
    </dgm:pt>
    <dgm:pt modelId="{833829D0-7899-4895-8130-A0C970AC24EB}" type="sibTrans" cxnId="{8E619FD5-8D18-4DFE-AE7B-73315301395C}">
      <dgm:prSet/>
      <dgm:spPr/>
      <dgm:t>
        <a:bodyPr/>
        <a:lstStyle/>
        <a:p>
          <a:endParaRPr lang="ru-RU"/>
        </a:p>
      </dgm:t>
    </dgm:pt>
    <dgm:pt modelId="{C7B74763-9F75-4AC1-A548-87C75CD830BA}">
      <dgm:prSet/>
      <dgm:spPr/>
      <dgm:t>
        <a:bodyPr/>
        <a:lstStyle/>
        <a:p>
          <a:endParaRPr lang="ru-RU"/>
        </a:p>
      </dgm:t>
    </dgm:pt>
    <dgm:pt modelId="{14568D44-27A3-459B-8C6E-C5BAD87BC545}" type="parTrans" cxnId="{3FBE4E71-6136-42CA-80B4-303EB3999495}">
      <dgm:prSet/>
      <dgm:spPr/>
      <dgm:t>
        <a:bodyPr/>
        <a:lstStyle/>
        <a:p>
          <a:endParaRPr lang="ru-RU"/>
        </a:p>
      </dgm:t>
    </dgm:pt>
    <dgm:pt modelId="{9C94571B-60EE-429E-9196-3D4D37BA879F}" type="sibTrans" cxnId="{3FBE4E71-6136-42CA-80B4-303EB3999495}">
      <dgm:prSet/>
      <dgm:spPr/>
      <dgm:t>
        <a:bodyPr/>
        <a:lstStyle/>
        <a:p>
          <a:endParaRPr lang="ru-RU"/>
        </a:p>
      </dgm:t>
    </dgm:pt>
    <dgm:pt modelId="{36D7C52F-46B7-4FE1-B472-57519611F2CC}" type="pres">
      <dgm:prSet presAssocID="{6CAB2D70-FEAD-4DD0-AD57-6850FA429EC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3AC3F44-885C-49C3-B8A4-D777EEBE8C99}" type="pres">
      <dgm:prSet presAssocID="{6CAB2D70-FEAD-4DD0-AD57-6850FA429EC3}" presName="Name1" presStyleCnt="0"/>
      <dgm:spPr/>
    </dgm:pt>
    <dgm:pt modelId="{B1201C7D-DF71-4755-9277-36767B3E5B95}" type="pres">
      <dgm:prSet presAssocID="{6CAB2D70-FEAD-4DD0-AD57-6850FA429EC3}" presName="cycle" presStyleCnt="0"/>
      <dgm:spPr/>
    </dgm:pt>
    <dgm:pt modelId="{0602E6F5-F65D-46E6-8BC7-E640DF717D37}" type="pres">
      <dgm:prSet presAssocID="{6CAB2D70-FEAD-4DD0-AD57-6850FA429EC3}" presName="srcNode" presStyleLbl="node1" presStyleIdx="0" presStyleCnt="5"/>
      <dgm:spPr/>
    </dgm:pt>
    <dgm:pt modelId="{85F8D4A8-CB0A-4D6A-AF1C-7C58E03206A2}" type="pres">
      <dgm:prSet presAssocID="{6CAB2D70-FEAD-4DD0-AD57-6850FA429EC3}" presName="conn" presStyleLbl="parChTrans1D2" presStyleIdx="0" presStyleCnt="1"/>
      <dgm:spPr/>
      <dgm:t>
        <a:bodyPr/>
        <a:lstStyle/>
        <a:p>
          <a:endParaRPr lang="ru-RU"/>
        </a:p>
      </dgm:t>
    </dgm:pt>
    <dgm:pt modelId="{E5A820C3-7EA4-4A04-981F-9F8A1709B226}" type="pres">
      <dgm:prSet presAssocID="{6CAB2D70-FEAD-4DD0-AD57-6850FA429EC3}" presName="extraNode" presStyleLbl="node1" presStyleIdx="0" presStyleCnt="5"/>
      <dgm:spPr/>
    </dgm:pt>
    <dgm:pt modelId="{CEA7F860-E93C-4E46-A192-F613961AD74E}" type="pres">
      <dgm:prSet presAssocID="{6CAB2D70-FEAD-4DD0-AD57-6850FA429EC3}" presName="dstNode" presStyleLbl="node1" presStyleIdx="0" presStyleCnt="5"/>
      <dgm:spPr/>
    </dgm:pt>
    <dgm:pt modelId="{413CF004-1618-4481-ACCF-86CC3FA531A4}" type="pres">
      <dgm:prSet presAssocID="{F397BE7A-5D8D-4737-9411-B98390DD12CB}" presName="text_1" presStyleLbl="node1" presStyleIdx="0" presStyleCnt="5" custLinFactNeighborX="-121" custLinFactNeighborY="-1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127C6-C8FB-4ECA-AA0D-8B63A33C3CDD}" type="pres">
      <dgm:prSet presAssocID="{F397BE7A-5D8D-4737-9411-B98390DD12CB}" presName="accent_1" presStyleCnt="0"/>
      <dgm:spPr/>
    </dgm:pt>
    <dgm:pt modelId="{4337EF18-892C-41A6-AD09-3076F5B53581}" type="pres">
      <dgm:prSet presAssocID="{F397BE7A-5D8D-4737-9411-B98390DD12CB}" presName="accentRepeatNode" presStyleLbl="solidFgAcc1" presStyleIdx="0" presStyleCnt="5"/>
      <dgm:spPr/>
    </dgm:pt>
    <dgm:pt modelId="{1907A49D-BCE3-41E1-901E-28D3213417F1}" type="pres">
      <dgm:prSet presAssocID="{00249F12-D816-4209-8F7A-E2CDC2278B02}" presName="text_2" presStyleLbl="node1" presStyleIdx="1" presStyleCnt="5" custLinFactNeighborX="-1" custLinFactNeighborY="3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CFF37-773C-4FB6-8FFB-2EB59F49671D}" type="pres">
      <dgm:prSet presAssocID="{00249F12-D816-4209-8F7A-E2CDC2278B02}" presName="accent_2" presStyleCnt="0"/>
      <dgm:spPr/>
    </dgm:pt>
    <dgm:pt modelId="{92AAD03C-5E22-4A47-B107-CEA2F12007C3}" type="pres">
      <dgm:prSet presAssocID="{00249F12-D816-4209-8F7A-E2CDC2278B02}" presName="accentRepeatNode" presStyleLbl="solidFgAcc1" presStyleIdx="1" presStyleCnt="5"/>
      <dgm:spPr/>
    </dgm:pt>
    <dgm:pt modelId="{49433D76-276E-487A-90F1-F24F816DBE47}" type="pres">
      <dgm:prSet presAssocID="{C7B74763-9F75-4AC1-A548-87C75CD830BA}" presName="text_3" presStyleLbl="node1" presStyleIdx="2" presStyleCnt="5" custLinFactNeighborX="-135" custLinFactNeighborY="5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4E6AF1-B4AE-4254-AD6A-A43D15C56CE5}" type="pres">
      <dgm:prSet presAssocID="{C7B74763-9F75-4AC1-A548-87C75CD830BA}" presName="accent_3" presStyleCnt="0"/>
      <dgm:spPr/>
    </dgm:pt>
    <dgm:pt modelId="{B6576273-ED2C-4DDE-89A3-8D6CAFF56267}" type="pres">
      <dgm:prSet presAssocID="{C7B74763-9F75-4AC1-A548-87C75CD830BA}" presName="accentRepeatNode" presStyleLbl="solidFgAcc1" presStyleIdx="2" presStyleCnt="5"/>
      <dgm:spPr/>
    </dgm:pt>
    <dgm:pt modelId="{D9EFD638-FA0E-4786-BB72-856FDC65121C}" type="pres">
      <dgm:prSet presAssocID="{034363C9-30EA-4D62-AC5A-51DFAA55ACB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A214A-93B3-4863-A618-731CDA9AEEA9}" type="pres">
      <dgm:prSet presAssocID="{034363C9-30EA-4D62-AC5A-51DFAA55ACB6}" presName="accent_4" presStyleCnt="0"/>
      <dgm:spPr/>
    </dgm:pt>
    <dgm:pt modelId="{3486C3B4-4151-4E62-9638-E9CE3A63CD7E}" type="pres">
      <dgm:prSet presAssocID="{034363C9-30EA-4D62-AC5A-51DFAA55ACB6}" presName="accentRepeatNode" presStyleLbl="solidFgAcc1" presStyleIdx="3" presStyleCnt="5" custLinFactNeighborX="-10503" custLinFactNeighborY="-7"/>
      <dgm:spPr/>
    </dgm:pt>
    <dgm:pt modelId="{05705B31-7411-48F3-8155-BBF4BB6A8A90}" type="pres">
      <dgm:prSet presAssocID="{703704C6-B167-4136-9B3D-F85726217BC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443F9-6BDB-452D-918E-379C9C51F210}" type="pres">
      <dgm:prSet presAssocID="{703704C6-B167-4136-9B3D-F85726217BCD}" presName="accent_5" presStyleCnt="0"/>
      <dgm:spPr/>
    </dgm:pt>
    <dgm:pt modelId="{C8A9A1F8-3FED-4A7C-B897-FEDA26704408}" type="pres">
      <dgm:prSet presAssocID="{703704C6-B167-4136-9B3D-F85726217BCD}" presName="accentRepeatNode" presStyleLbl="solidFgAcc1" presStyleIdx="4" presStyleCnt="5"/>
      <dgm:spPr/>
    </dgm:pt>
  </dgm:ptLst>
  <dgm:cxnLst>
    <dgm:cxn modelId="{92371505-C27E-418F-BBEA-148B446E54C5}" type="presOf" srcId="{034363C9-30EA-4D62-AC5A-51DFAA55ACB6}" destId="{D9EFD638-FA0E-4786-BB72-856FDC65121C}" srcOrd="0" destOrd="0" presId="urn:microsoft.com/office/officeart/2008/layout/VerticalCurvedList"/>
    <dgm:cxn modelId="{8E619FD5-8D18-4DFE-AE7B-73315301395C}" srcId="{6CAB2D70-FEAD-4DD0-AD57-6850FA429EC3}" destId="{00249F12-D816-4209-8F7A-E2CDC2278B02}" srcOrd="1" destOrd="0" parTransId="{202D9752-A174-4B99-98A5-AD2D12708017}" sibTransId="{833829D0-7899-4895-8130-A0C970AC24EB}"/>
    <dgm:cxn modelId="{92A8699F-1D17-4191-B1BB-DFC8898B9301}" type="presOf" srcId="{6D1B8E3A-B2C0-4387-BCAE-6CA5B73ED39E}" destId="{85F8D4A8-CB0A-4D6A-AF1C-7C58E03206A2}" srcOrd="0" destOrd="0" presId="urn:microsoft.com/office/officeart/2008/layout/VerticalCurvedList"/>
    <dgm:cxn modelId="{514CC266-B61C-4B3C-A51D-5021EE6BA954}" type="presOf" srcId="{F397BE7A-5D8D-4737-9411-B98390DD12CB}" destId="{413CF004-1618-4481-ACCF-86CC3FA531A4}" srcOrd="0" destOrd="0" presId="urn:microsoft.com/office/officeart/2008/layout/VerticalCurvedList"/>
    <dgm:cxn modelId="{A85D114C-C473-43EF-A13D-25A7BF3470BE}" srcId="{6CAB2D70-FEAD-4DD0-AD57-6850FA429EC3}" destId="{034363C9-30EA-4D62-AC5A-51DFAA55ACB6}" srcOrd="3" destOrd="0" parTransId="{C7677368-11FF-450A-BD5A-75B7F54FB52F}" sibTransId="{CA85D373-23B0-4A48-A239-27743D19BCF4}"/>
    <dgm:cxn modelId="{711443F4-91DE-4FF0-91B6-4669ABD2C09C}" srcId="{6CAB2D70-FEAD-4DD0-AD57-6850FA429EC3}" destId="{703704C6-B167-4136-9B3D-F85726217BCD}" srcOrd="4" destOrd="0" parTransId="{E5C7287B-51B0-48BE-96BD-84DBEF0F53A6}" sibTransId="{8715E251-8BD0-4444-8CDA-504CC62EE5AA}"/>
    <dgm:cxn modelId="{25E3D660-81D6-47BF-83C6-59614DFC620C}" type="presOf" srcId="{C7B74763-9F75-4AC1-A548-87C75CD830BA}" destId="{49433D76-276E-487A-90F1-F24F816DBE47}" srcOrd="0" destOrd="0" presId="urn:microsoft.com/office/officeart/2008/layout/VerticalCurvedList"/>
    <dgm:cxn modelId="{6992670D-4B55-4849-867C-80064C0D26C0}" srcId="{6CAB2D70-FEAD-4DD0-AD57-6850FA429EC3}" destId="{F397BE7A-5D8D-4737-9411-B98390DD12CB}" srcOrd="0" destOrd="0" parTransId="{2AA7C667-E100-4D4D-8470-E2AF140120CC}" sibTransId="{6D1B8E3A-B2C0-4387-BCAE-6CA5B73ED39E}"/>
    <dgm:cxn modelId="{CE44CAAB-0593-435D-A38E-63EEBCB992C4}" type="presOf" srcId="{703704C6-B167-4136-9B3D-F85726217BCD}" destId="{05705B31-7411-48F3-8155-BBF4BB6A8A90}" srcOrd="0" destOrd="0" presId="urn:microsoft.com/office/officeart/2008/layout/VerticalCurvedList"/>
    <dgm:cxn modelId="{F7868DCE-EACE-4211-93FE-EB922EBB779C}" type="presOf" srcId="{6CAB2D70-FEAD-4DD0-AD57-6850FA429EC3}" destId="{36D7C52F-46B7-4FE1-B472-57519611F2CC}" srcOrd="0" destOrd="0" presId="urn:microsoft.com/office/officeart/2008/layout/VerticalCurvedList"/>
    <dgm:cxn modelId="{61E2B63E-25C0-4021-8843-692D3D9B7261}" type="presOf" srcId="{00249F12-D816-4209-8F7A-E2CDC2278B02}" destId="{1907A49D-BCE3-41E1-901E-28D3213417F1}" srcOrd="0" destOrd="0" presId="urn:microsoft.com/office/officeart/2008/layout/VerticalCurvedList"/>
    <dgm:cxn modelId="{3FBE4E71-6136-42CA-80B4-303EB3999495}" srcId="{6CAB2D70-FEAD-4DD0-AD57-6850FA429EC3}" destId="{C7B74763-9F75-4AC1-A548-87C75CD830BA}" srcOrd="2" destOrd="0" parTransId="{14568D44-27A3-459B-8C6E-C5BAD87BC545}" sibTransId="{9C94571B-60EE-429E-9196-3D4D37BA879F}"/>
    <dgm:cxn modelId="{DF3CBB8C-FF98-4D35-B14E-4165D51E8B6B}" type="presParOf" srcId="{36D7C52F-46B7-4FE1-B472-57519611F2CC}" destId="{63AC3F44-885C-49C3-B8A4-D777EEBE8C99}" srcOrd="0" destOrd="0" presId="urn:microsoft.com/office/officeart/2008/layout/VerticalCurvedList"/>
    <dgm:cxn modelId="{227B1951-B3E8-4B83-8500-7A1C82AC2DF9}" type="presParOf" srcId="{63AC3F44-885C-49C3-B8A4-D777EEBE8C99}" destId="{B1201C7D-DF71-4755-9277-36767B3E5B95}" srcOrd="0" destOrd="0" presId="urn:microsoft.com/office/officeart/2008/layout/VerticalCurvedList"/>
    <dgm:cxn modelId="{84929CF6-05FF-4F68-8EC7-066C7B30A554}" type="presParOf" srcId="{B1201C7D-DF71-4755-9277-36767B3E5B95}" destId="{0602E6F5-F65D-46E6-8BC7-E640DF717D37}" srcOrd="0" destOrd="0" presId="urn:microsoft.com/office/officeart/2008/layout/VerticalCurvedList"/>
    <dgm:cxn modelId="{63750A08-44A8-4414-8756-7D2980F5FE59}" type="presParOf" srcId="{B1201C7D-DF71-4755-9277-36767B3E5B95}" destId="{85F8D4A8-CB0A-4D6A-AF1C-7C58E03206A2}" srcOrd="1" destOrd="0" presId="urn:microsoft.com/office/officeart/2008/layout/VerticalCurvedList"/>
    <dgm:cxn modelId="{AB37994C-5AF6-4E99-9814-BC6287E581A5}" type="presParOf" srcId="{B1201C7D-DF71-4755-9277-36767B3E5B95}" destId="{E5A820C3-7EA4-4A04-981F-9F8A1709B226}" srcOrd="2" destOrd="0" presId="urn:microsoft.com/office/officeart/2008/layout/VerticalCurvedList"/>
    <dgm:cxn modelId="{6BD66FDC-016D-4E5C-9337-4919F7019A35}" type="presParOf" srcId="{B1201C7D-DF71-4755-9277-36767B3E5B95}" destId="{CEA7F860-E93C-4E46-A192-F613961AD74E}" srcOrd="3" destOrd="0" presId="urn:microsoft.com/office/officeart/2008/layout/VerticalCurvedList"/>
    <dgm:cxn modelId="{76444E38-0C65-42B4-BCF9-0530623CDC4B}" type="presParOf" srcId="{63AC3F44-885C-49C3-B8A4-D777EEBE8C99}" destId="{413CF004-1618-4481-ACCF-86CC3FA531A4}" srcOrd="1" destOrd="0" presId="urn:microsoft.com/office/officeart/2008/layout/VerticalCurvedList"/>
    <dgm:cxn modelId="{3A02C029-1545-475C-94AB-347B4FD6E167}" type="presParOf" srcId="{63AC3F44-885C-49C3-B8A4-D777EEBE8C99}" destId="{956127C6-C8FB-4ECA-AA0D-8B63A33C3CDD}" srcOrd="2" destOrd="0" presId="urn:microsoft.com/office/officeart/2008/layout/VerticalCurvedList"/>
    <dgm:cxn modelId="{8219BBA3-BD3E-4A59-A67F-04746967E37C}" type="presParOf" srcId="{956127C6-C8FB-4ECA-AA0D-8B63A33C3CDD}" destId="{4337EF18-892C-41A6-AD09-3076F5B53581}" srcOrd="0" destOrd="0" presId="urn:microsoft.com/office/officeart/2008/layout/VerticalCurvedList"/>
    <dgm:cxn modelId="{EC789C37-7F5D-4A71-98BE-9A150D7C6B0A}" type="presParOf" srcId="{63AC3F44-885C-49C3-B8A4-D777EEBE8C99}" destId="{1907A49D-BCE3-41E1-901E-28D3213417F1}" srcOrd="3" destOrd="0" presId="urn:microsoft.com/office/officeart/2008/layout/VerticalCurvedList"/>
    <dgm:cxn modelId="{F0D4D290-FC97-4F83-AAE3-0AB722F988A4}" type="presParOf" srcId="{63AC3F44-885C-49C3-B8A4-D777EEBE8C99}" destId="{4A2CFF37-773C-4FB6-8FFB-2EB59F49671D}" srcOrd="4" destOrd="0" presId="urn:microsoft.com/office/officeart/2008/layout/VerticalCurvedList"/>
    <dgm:cxn modelId="{A34E1A24-708B-47B7-B695-F09A58C7E7E9}" type="presParOf" srcId="{4A2CFF37-773C-4FB6-8FFB-2EB59F49671D}" destId="{92AAD03C-5E22-4A47-B107-CEA2F12007C3}" srcOrd="0" destOrd="0" presId="urn:microsoft.com/office/officeart/2008/layout/VerticalCurvedList"/>
    <dgm:cxn modelId="{FF4C05BB-E8EF-4B59-BFB4-586CF7E15106}" type="presParOf" srcId="{63AC3F44-885C-49C3-B8A4-D777EEBE8C99}" destId="{49433D76-276E-487A-90F1-F24F816DBE47}" srcOrd="5" destOrd="0" presId="urn:microsoft.com/office/officeart/2008/layout/VerticalCurvedList"/>
    <dgm:cxn modelId="{E3BBF138-42A9-4A71-95AB-F1C06E2F5C8C}" type="presParOf" srcId="{63AC3F44-885C-49C3-B8A4-D777EEBE8C99}" destId="{784E6AF1-B4AE-4254-AD6A-A43D15C56CE5}" srcOrd="6" destOrd="0" presId="urn:microsoft.com/office/officeart/2008/layout/VerticalCurvedList"/>
    <dgm:cxn modelId="{58DA2EDB-5EA2-4D54-B855-158D54F143B0}" type="presParOf" srcId="{784E6AF1-B4AE-4254-AD6A-A43D15C56CE5}" destId="{B6576273-ED2C-4DDE-89A3-8D6CAFF56267}" srcOrd="0" destOrd="0" presId="urn:microsoft.com/office/officeart/2008/layout/VerticalCurvedList"/>
    <dgm:cxn modelId="{0D2ECA5A-E1CA-4D5A-BF4E-50169D8F04DB}" type="presParOf" srcId="{63AC3F44-885C-49C3-B8A4-D777EEBE8C99}" destId="{D9EFD638-FA0E-4786-BB72-856FDC65121C}" srcOrd="7" destOrd="0" presId="urn:microsoft.com/office/officeart/2008/layout/VerticalCurvedList"/>
    <dgm:cxn modelId="{FBAC02DE-F191-4D96-8E9D-54E606AD3863}" type="presParOf" srcId="{63AC3F44-885C-49C3-B8A4-D777EEBE8C99}" destId="{5B9A214A-93B3-4863-A618-731CDA9AEEA9}" srcOrd="8" destOrd="0" presId="urn:microsoft.com/office/officeart/2008/layout/VerticalCurvedList"/>
    <dgm:cxn modelId="{1E243621-7B73-412F-AA48-24286CD7C1DD}" type="presParOf" srcId="{5B9A214A-93B3-4863-A618-731CDA9AEEA9}" destId="{3486C3B4-4151-4E62-9638-E9CE3A63CD7E}" srcOrd="0" destOrd="0" presId="urn:microsoft.com/office/officeart/2008/layout/VerticalCurvedList"/>
    <dgm:cxn modelId="{26F214CE-2F90-4643-8296-56539F0C5235}" type="presParOf" srcId="{63AC3F44-885C-49C3-B8A4-D777EEBE8C99}" destId="{05705B31-7411-48F3-8155-BBF4BB6A8A90}" srcOrd="9" destOrd="0" presId="urn:microsoft.com/office/officeart/2008/layout/VerticalCurvedList"/>
    <dgm:cxn modelId="{9F12ED0E-0FDF-4FDF-943E-6639B40CDAC8}" type="presParOf" srcId="{63AC3F44-885C-49C3-B8A4-D777EEBE8C99}" destId="{A51443F9-6BDB-452D-918E-379C9C51F210}" srcOrd="10" destOrd="0" presId="urn:microsoft.com/office/officeart/2008/layout/VerticalCurvedList"/>
    <dgm:cxn modelId="{533861D2-BCD3-4C27-9381-97FA6267FFFC}" type="presParOf" srcId="{A51443F9-6BDB-452D-918E-379C9C51F210}" destId="{C8A9A1F8-3FED-4A7C-B897-FEDA267044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48B6FE-B019-48FC-8F8A-7FD958ABC50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A551F6-8477-4E7B-B729-122280325BD1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чумак</a:t>
          </a:r>
          <a:endParaRPr lang="ru-RU" dirty="0">
            <a:solidFill>
              <a:srgbClr val="FFFF00"/>
            </a:solidFill>
          </a:endParaRPr>
        </a:p>
      </dgm:t>
    </dgm:pt>
    <dgm:pt modelId="{20E44879-084F-463D-BF9D-315AE251FE73}" type="parTrans" cxnId="{8F985CC1-7D5C-427B-A41F-A68C93C2A805}">
      <dgm:prSet/>
      <dgm:spPr/>
      <dgm:t>
        <a:bodyPr/>
        <a:lstStyle/>
        <a:p>
          <a:endParaRPr lang="ru-RU"/>
        </a:p>
      </dgm:t>
    </dgm:pt>
    <dgm:pt modelId="{09E59631-8D0D-460B-9976-D2C29A5DA4D2}" type="sibTrans" cxnId="{8F985CC1-7D5C-427B-A41F-A68C93C2A805}">
      <dgm:prSet/>
      <dgm:spPr/>
      <dgm:t>
        <a:bodyPr/>
        <a:lstStyle/>
        <a:p>
          <a:endParaRPr lang="ru-RU"/>
        </a:p>
      </dgm:t>
    </dgm:pt>
    <dgm:pt modelId="{A2D62674-46EC-4245-A94C-9A8C7D0F0B3E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вихований</a:t>
          </a:r>
          <a:endParaRPr lang="ru-RU" dirty="0">
            <a:solidFill>
              <a:srgbClr val="FFFF00"/>
            </a:solidFill>
          </a:endParaRPr>
        </a:p>
      </dgm:t>
    </dgm:pt>
    <dgm:pt modelId="{A4CC493A-0960-4B61-BEB9-942572C12C53}" type="parTrans" cxnId="{044A0CD9-0DCA-4999-A31A-F645082CF527}">
      <dgm:prSet/>
      <dgm:spPr/>
      <dgm:t>
        <a:bodyPr/>
        <a:lstStyle/>
        <a:p>
          <a:endParaRPr lang="ru-RU"/>
        </a:p>
      </dgm:t>
    </dgm:pt>
    <dgm:pt modelId="{1970C896-0629-4695-979B-DECEEB57951F}" type="sibTrans" cxnId="{044A0CD9-0DCA-4999-A31A-F645082CF527}">
      <dgm:prSet/>
      <dgm:spPr/>
      <dgm:t>
        <a:bodyPr/>
        <a:lstStyle/>
        <a:p>
          <a:endParaRPr lang="ru-RU"/>
        </a:p>
      </dgm:t>
    </dgm:pt>
    <dgm:pt modelId="{E43A959B-A027-4022-8726-3D96F27B51C2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наївний</a:t>
          </a:r>
          <a:endParaRPr lang="ru-RU" dirty="0">
            <a:solidFill>
              <a:srgbClr val="FFFF00"/>
            </a:solidFill>
          </a:endParaRPr>
        </a:p>
      </dgm:t>
    </dgm:pt>
    <dgm:pt modelId="{E94B96A3-0D34-4181-83E4-886FC3523D23}" type="parTrans" cxnId="{7245E368-EECC-48BE-B904-CFF05404A025}">
      <dgm:prSet/>
      <dgm:spPr/>
      <dgm:t>
        <a:bodyPr/>
        <a:lstStyle/>
        <a:p>
          <a:endParaRPr lang="ru-RU"/>
        </a:p>
      </dgm:t>
    </dgm:pt>
    <dgm:pt modelId="{F49E9173-0C6F-4B4B-85CD-471A3E91AF8A}" type="sibTrans" cxnId="{7245E368-EECC-48BE-B904-CFF05404A025}">
      <dgm:prSet/>
      <dgm:spPr/>
      <dgm:t>
        <a:bodyPr/>
        <a:lstStyle/>
        <a:p>
          <a:endParaRPr lang="ru-RU"/>
        </a:p>
      </dgm:t>
    </dgm:pt>
    <dgm:pt modelId="{B3355021-DDDD-4887-B4EA-4B7392B19A21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врівноважений</a:t>
          </a:r>
          <a:endParaRPr lang="ru-RU" dirty="0">
            <a:solidFill>
              <a:srgbClr val="FFFF00"/>
            </a:solidFill>
          </a:endParaRPr>
        </a:p>
      </dgm:t>
    </dgm:pt>
    <dgm:pt modelId="{BF7B857B-B81A-46F8-B505-EB03A1DE9A2F}" type="parTrans" cxnId="{0F8FA63F-DD9A-4A73-8D06-074CE9DBADB3}">
      <dgm:prSet/>
      <dgm:spPr/>
      <dgm:t>
        <a:bodyPr/>
        <a:lstStyle/>
        <a:p>
          <a:endParaRPr lang="ru-RU"/>
        </a:p>
      </dgm:t>
    </dgm:pt>
    <dgm:pt modelId="{16C9AFA9-2BDA-47F5-A96F-ABF68810D609}" type="sibTrans" cxnId="{0F8FA63F-DD9A-4A73-8D06-074CE9DBADB3}">
      <dgm:prSet/>
      <dgm:spPr/>
      <dgm:t>
        <a:bodyPr/>
        <a:lstStyle/>
        <a:p>
          <a:endParaRPr lang="ru-RU"/>
        </a:p>
      </dgm:t>
    </dgm:pt>
    <dgm:pt modelId="{F0EAFD65-49E3-4B56-8231-EF658A1E03E5}">
      <dgm:prSet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кмітливий</a:t>
          </a:r>
          <a:endParaRPr lang="ru-RU" dirty="0">
            <a:solidFill>
              <a:srgbClr val="FFFF00"/>
            </a:solidFill>
          </a:endParaRPr>
        </a:p>
      </dgm:t>
    </dgm:pt>
    <dgm:pt modelId="{DD36B003-4826-4935-90BF-5E221B20DBF3}" type="parTrans" cxnId="{A9DBF47E-E799-4072-BC0F-687B21773242}">
      <dgm:prSet/>
      <dgm:spPr/>
      <dgm:t>
        <a:bodyPr/>
        <a:lstStyle/>
        <a:p>
          <a:endParaRPr lang="ru-RU"/>
        </a:p>
      </dgm:t>
    </dgm:pt>
    <dgm:pt modelId="{F7D4F435-EFD1-41C9-A573-C2B55BE2AC3B}" type="sibTrans" cxnId="{A9DBF47E-E799-4072-BC0F-687B21773242}">
      <dgm:prSet/>
      <dgm:spPr/>
      <dgm:t>
        <a:bodyPr/>
        <a:lstStyle/>
        <a:p>
          <a:endParaRPr lang="ru-RU"/>
        </a:p>
      </dgm:t>
    </dgm:pt>
    <dgm:pt modelId="{F4C240B0-3CD3-4492-BECB-7A3B600C1016}">
      <dgm:prSet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наполегливий</a:t>
          </a:r>
          <a:endParaRPr lang="ru-RU" dirty="0">
            <a:solidFill>
              <a:srgbClr val="FFFF00"/>
            </a:solidFill>
          </a:endParaRPr>
        </a:p>
      </dgm:t>
    </dgm:pt>
    <dgm:pt modelId="{8C86BCAA-6911-4573-B1F2-4F4B94BB3390}" type="parTrans" cxnId="{98A6C5BD-6B18-4947-8164-B3D5598C6419}">
      <dgm:prSet/>
      <dgm:spPr/>
      <dgm:t>
        <a:bodyPr/>
        <a:lstStyle/>
        <a:p>
          <a:endParaRPr lang="ru-RU"/>
        </a:p>
      </dgm:t>
    </dgm:pt>
    <dgm:pt modelId="{676089AE-45E0-4586-9BF6-1167B9530908}" type="sibTrans" cxnId="{98A6C5BD-6B18-4947-8164-B3D5598C6419}">
      <dgm:prSet/>
      <dgm:spPr/>
      <dgm:t>
        <a:bodyPr/>
        <a:lstStyle/>
        <a:p>
          <a:endParaRPr lang="ru-RU"/>
        </a:p>
      </dgm:t>
    </dgm:pt>
    <dgm:pt modelId="{64346D1E-9D69-443A-A360-DA8420433189}">
      <dgm:prSet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простакуватий</a:t>
          </a:r>
          <a:endParaRPr lang="ru-RU" dirty="0">
            <a:solidFill>
              <a:srgbClr val="FFFF00"/>
            </a:solidFill>
          </a:endParaRPr>
        </a:p>
      </dgm:t>
    </dgm:pt>
    <dgm:pt modelId="{F7CC3BE1-1D3A-428F-9E44-4BE8EB7C128F}" type="parTrans" cxnId="{F5A79525-5EAE-4D62-A9A3-E50CCB183C71}">
      <dgm:prSet/>
      <dgm:spPr/>
      <dgm:t>
        <a:bodyPr/>
        <a:lstStyle/>
        <a:p>
          <a:endParaRPr lang="ru-RU"/>
        </a:p>
      </dgm:t>
    </dgm:pt>
    <dgm:pt modelId="{F2462A74-D53B-4E4A-9222-A80202304DFE}" type="sibTrans" cxnId="{F5A79525-5EAE-4D62-A9A3-E50CCB183C71}">
      <dgm:prSet/>
      <dgm:spPr/>
      <dgm:t>
        <a:bodyPr/>
        <a:lstStyle/>
        <a:p>
          <a:endParaRPr lang="ru-RU"/>
        </a:p>
      </dgm:t>
    </dgm:pt>
    <dgm:pt modelId="{C1BCB462-2FE7-4D4E-B5D5-9F98D56F455A}" type="pres">
      <dgm:prSet presAssocID="{9048B6FE-B019-48FC-8F8A-7FD958ABC50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7ABBE3-C6DC-4E0B-90F1-C745145C9126}" type="pres">
      <dgm:prSet presAssocID="{D7A551F6-8477-4E7B-B729-122280325BD1}" presName="root1" presStyleCnt="0"/>
      <dgm:spPr/>
    </dgm:pt>
    <dgm:pt modelId="{6CAF59E2-CAF6-46FD-BC6E-235C7DBBB67C}" type="pres">
      <dgm:prSet presAssocID="{D7A551F6-8477-4E7B-B729-122280325BD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BD769C-1AB5-498F-9987-4C01A0DD3233}" type="pres">
      <dgm:prSet presAssocID="{D7A551F6-8477-4E7B-B729-122280325BD1}" presName="level2hierChild" presStyleCnt="0"/>
      <dgm:spPr/>
    </dgm:pt>
    <dgm:pt modelId="{353F732C-203E-4B0B-804A-935C319BD1EE}" type="pres">
      <dgm:prSet presAssocID="{A4CC493A-0960-4B61-BEB9-942572C12C53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B2BBB632-49FB-4750-B97A-2EF133A2D48E}" type="pres">
      <dgm:prSet presAssocID="{A4CC493A-0960-4B61-BEB9-942572C12C53}" presName="connTx" presStyleLbl="parChTrans1D2" presStyleIdx="0" presStyleCnt="6"/>
      <dgm:spPr/>
      <dgm:t>
        <a:bodyPr/>
        <a:lstStyle/>
        <a:p>
          <a:endParaRPr lang="ru-RU"/>
        </a:p>
      </dgm:t>
    </dgm:pt>
    <dgm:pt modelId="{9A00380B-BFE0-42C1-B76A-8C98C168C71D}" type="pres">
      <dgm:prSet presAssocID="{A2D62674-46EC-4245-A94C-9A8C7D0F0B3E}" presName="root2" presStyleCnt="0"/>
      <dgm:spPr/>
    </dgm:pt>
    <dgm:pt modelId="{BCF88F78-817F-4332-9BE0-90C8B72C4359}" type="pres">
      <dgm:prSet presAssocID="{A2D62674-46EC-4245-A94C-9A8C7D0F0B3E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281E3C-79EE-4383-A37E-9008D6EB7508}" type="pres">
      <dgm:prSet presAssocID="{A2D62674-46EC-4245-A94C-9A8C7D0F0B3E}" presName="level3hierChild" presStyleCnt="0"/>
      <dgm:spPr/>
    </dgm:pt>
    <dgm:pt modelId="{464E97C9-FA19-4051-80B2-43D46AC9786B}" type="pres">
      <dgm:prSet presAssocID="{E94B96A3-0D34-4181-83E4-886FC3523D23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47D03C0E-3605-4FA9-8C35-248E271BC49D}" type="pres">
      <dgm:prSet presAssocID="{E94B96A3-0D34-4181-83E4-886FC3523D23}" presName="connTx" presStyleLbl="parChTrans1D2" presStyleIdx="1" presStyleCnt="6"/>
      <dgm:spPr/>
      <dgm:t>
        <a:bodyPr/>
        <a:lstStyle/>
        <a:p>
          <a:endParaRPr lang="ru-RU"/>
        </a:p>
      </dgm:t>
    </dgm:pt>
    <dgm:pt modelId="{40AFB456-4B24-494D-8972-51C72C8F522C}" type="pres">
      <dgm:prSet presAssocID="{E43A959B-A027-4022-8726-3D96F27B51C2}" presName="root2" presStyleCnt="0"/>
      <dgm:spPr/>
    </dgm:pt>
    <dgm:pt modelId="{835CB389-B33C-452E-85AC-11E2AA7B83BC}" type="pres">
      <dgm:prSet presAssocID="{E43A959B-A027-4022-8726-3D96F27B51C2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C3E58C-7A35-4013-BC00-E56F5C0CC39F}" type="pres">
      <dgm:prSet presAssocID="{E43A959B-A027-4022-8726-3D96F27B51C2}" presName="level3hierChild" presStyleCnt="0"/>
      <dgm:spPr/>
    </dgm:pt>
    <dgm:pt modelId="{FBBE58EA-0492-4D73-97E1-2C6206B4D897}" type="pres">
      <dgm:prSet presAssocID="{BF7B857B-B81A-46F8-B505-EB03A1DE9A2F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CB0062AD-3C28-4099-A2AD-A5F0A774E509}" type="pres">
      <dgm:prSet presAssocID="{BF7B857B-B81A-46F8-B505-EB03A1DE9A2F}" presName="connTx" presStyleLbl="parChTrans1D2" presStyleIdx="2" presStyleCnt="6"/>
      <dgm:spPr/>
      <dgm:t>
        <a:bodyPr/>
        <a:lstStyle/>
        <a:p>
          <a:endParaRPr lang="ru-RU"/>
        </a:p>
      </dgm:t>
    </dgm:pt>
    <dgm:pt modelId="{2A028B15-1CD2-4295-B87F-C5A84D3C418E}" type="pres">
      <dgm:prSet presAssocID="{B3355021-DDDD-4887-B4EA-4B7392B19A21}" presName="root2" presStyleCnt="0"/>
      <dgm:spPr/>
    </dgm:pt>
    <dgm:pt modelId="{CF162106-5035-4C11-965D-156C30CF1501}" type="pres">
      <dgm:prSet presAssocID="{B3355021-DDDD-4887-B4EA-4B7392B19A21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D8A5D5-8E24-4202-88F4-4A2F772CF110}" type="pres">
      <dgm:prSet presAssocID="{B3355021-DDDD-4887-B4EA-4B7392B19A21}" presName="level3hierChild" presStyleCnt="0"/>
      <dgm:spPr/>
    </dgm:pt>
    <dgm:pt modelId="{911377EA-59F7-48CC-B17D-4FE18347C86C}" type="pres">
      <dgm:prSet presAssocID="{DD36B003-4826-4935-90BF-5E221B20DBF3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4240B005-375B-46F5-87BA-6C8D0E1A55B1}" type="pres">
      <dgm:prSet presAssocID="{DD36B003-4826-4935-90BF-5E221B20DBF3}" presName="connTx" presStyleLbl="parChTrans1D2" presStyleIdx="3" presStyleCnt="6"/>
      <dgm:spPr/>
      <dgm:t>
        <a:bodyPr/>
        <a:lstStyle/>
        <a:p>
          <a:endParaRPr lang="ru-RU"/>
        </a:p>
      </dgm:t>
    </dgm:pt>
    <dgm:pt modelId="{F865198E-25E1-44CF-8B1E-869D068177E4}" type="pres">
      <dgm:prSet presAssocID="{F0EAFD65-49E3-4B56-8231-EF658A1E03E5}" presName="root2" presStyleCnt="0"/>
      <dgm:spPr/>
    </dgm:pt>
    <dgm:pt modelId="{71B4F67C-8B93-49C3-B598-A85DA8457A88}" type="pres">
      <dgm:prSet presAssocID="{F0EAFD65-49E3-4B56-8231-EF658A1E03E5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D1B2C4-D41E-4618-9749-FD092D4F403B}" type="pres">
      <dgm:prSet presAssocID="{F0EAFD65-49E3-4B56-8231-EF658A1E03E5}" presName="level3hierChild" presStyleCnt="0"/>
      <dgm:spPr/>
    </dgm:pt>
    <dgm:pt modelId="{A0ED4DB6-B6C1-4A31-BE0B-6EED05DAAAE7}" type="pres">
      <dgm:prSet presAssocID="{8C86BCAA-6911-4573-B1F2-4F4B94BB3390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52366633-CAD9-4738-B274-242E538D7B45}" type="pres">
      <dgm:prSet presAssocID="{8C86BCAA-6911-4573-B1F2-4F4B94BB3390}" presName="connTx" presStyleLbl="parChTrans1D2" presStyleIdx="4" presStyleCnt="6"/>
      <dgm:spPr/>
      <dgm:t>
        <a:bodyPr/>
        <a:lstStyle/>
        <a:p>
          <a:endParaRPr lang="ru-RU"/>
        </a:p>
      </dgm:t>
    </dgm:pt>
    <dgm:pt modelId="{C05CC9F5-7F22-4D76-8102-F170B611729E}" type="pres">
      <dgm:prSet presAssocID="{F4C240B0-3CD3-4492-BECB-7A3B600C1016}" presName="root2" presStyleCnt="0"/>
      <dgm:spPr/>
    </dgm:pt>
    <dgm:pt modelId="{AC70CF82-EA82-414E-BFD2-876386D040CD}" type="pres">
      <dgm:prSet presAssocID="{F4C240B0-3CD3-4492-BECB-7A3B600C1016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7C43FB-59FD-45AA-9F9B-C80DE65A6634}" type="pres">
      <dgm:prSet presAssocID="{F4C240B0-3CD3-4492-BECB-7A3B600C1016}" presName="level3hierChild" presStyleCnt="0"/>
      <dgm:spPr/>
    </dgm:pt>
    <dgm:pt modelId="{0538C6D7-7566-45A9-AD63-C876E77350E0}" type="pres">
      <dgm:prSet presAssocID="{F7CC3BE1-1D3A-428F-9E44-4BE8EB7C128F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999D499F-6DA3-4087-BCF2-0C0E3E8E6215}" type="pres">
      <dgm:prSet presAssocID="{F7CC3BE1-1D3A-428F-9E44-4BE8EB7C128F}" presName="connTx" presStyleLbl="parChTrans1D2" presStyleIdx="5" presStyleCnt="6"/>
      <dgm:spPr/>
      <dgm:t>
        <a:bodyPr/>
        <a:lstStyle/>
        <a:p>
          <a:endParaRPr lang="ru-RU"/>
        </a:p>
      </dgm:t>
    </dgm:pt>
    <dgm:pt modelId="{8AC2EBFA-3FCC-46C4-B59F-9697102D61B8}" type="pres">
      <dgm:prSet presAssocID="{64346D1E-9D69-443A-A360-DA8420433189}" presName="root2" presStyleCnt="0"/>
      <dgm:spPr/>
    </dgm:pt>
    <dgm:pt modelId="{F73522BF-B66F-4205-AF96-CB62F483844C}" type="pres">
      <dgm:prSet presAssocID="{64346D1E-9D69-443A-A360-DA8420433189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D3BF96-BA09-499A-90DC-286E2459CCBA}" type="pres">
      <dgm:prSet presAssocID="{64346D1E-9D69-443A-A360-DA8420433189}" presName="level3hierChild" presStyleCnt="0"/>
      <dgm:spPr/>
    </dgm:pt>
  </dgm:ptLst>
  <dgm:cxnLst>
    <dgm:cxn modelId="{7A817592-1D27-4B29-9676-EA819FE1F057}" type="presOf" srcId="{64346D1E-9D69-443A-A360-DA8420433189}" destId="{F73522BF-B66F-4205-AF96-CB62F483844C}" srcOrd="0" destOrd="0" presId="urn:microsoft.com/office/officeart/2008/layout/HorizontalMultiLevelHierarchy"/>
    <dgm:cxn modelId="{7D5A9B13-1B1B-45B6-BFF1-A1E72EFB4519}" type="presOf" srcId="{F0EAFD65-49E3-4B56-8231-EF658A1E03E5}" destId="{71B4F67C-8B93-49C3-B598-A85DA8457A88}" srcOrd="0" destOrd="0" presId="urn:microsoft.com/office/officeart/2008/layout/HorizontalMultiLevelHierarchy"/>
    <dgm:cxn modelId="{98A6C5BD-6B18-4947-8164-B3D5598C6419}" srcId="{D7A551F6-8477-4E7B-B729-122280325BD1}" destId="{F4C240B0-3CD3-4492-BECB-7A3B600C1016}" srcOrd="4" destOrd="0" parTransId="{8C86BCAA-6911-4573-B1F2-4F4B94BB3390}" sibTransId="{676089AE-45E0-4586-9BF6-1167B9530908}"/>
    <dgm:cxn modelId="{082F56B9-22F8-48AB-81C6-314FBBA378AC}" type="presOf" srcId="{9048B6FE-B019-48FC-8F8A-7FD958ABC505}" destId="{C1BCB462-2FE7-4D4E-B5D5-9F98D56F455A}" srcOrd="0" destOrd="0" presId="urn:microsoft.com/office/officeart/2008/layout/HorizontalMultiLevelHierarchy"/>
    <dgm:cxn modelId="{93876512-086F-4B87-AD66-D76ADD40FF44}" type="presOf" srcId="{A4CC493A-0960-4B61-BEB9-942572C12C53}" destId="{B2BBB632-49FB-4750-B97A-2EF133A2D48E}" srcOrd="1" destOrd="0" presId="urn:microsoft.com/office/officeart/2008/layout/HorizontalMultiLevelHierarchy"/>
    <dgm:cxn modelId="{AB0D9228-EF03-47E5-BEC0-751A352CA6AF}" type="presOf" srcId="{BF7B857B-B81A-46F8-B505-EB03A1DE9A2F}" destId="{FBBE58EA-0492-4D73-97E1-2C6206B4D897}" srcOrd="0" destOrd="0" presId="urn:microsoft.com/office/officeart/2008/layout/HorizontalMultiLevelHierarchy"/>
    <dgm:cxn modelId="{8A1D6819-0323-446C-81E1-6A24A841266E}" type="presOf" srcId="{DD36B003-4826-4935-90BF-5E221B20DBF3}" destId="{4240B005-375B-46F5-87BA-6C8D0E1A55B1}" srcOrd="1" destOrd="0" presId="urn:microsoft.com/office/officeart/2008/layout/HorizontalMultiLevelHierarchy"/>
    <dgm:cxn modelId="{13E51908-0C29-4CB6-979D-20DAAF5C817C}" type="presOf" srcId="{BF7B857B-B81A-46F8-B505-EB03A1DE9A2F}" destId="{CB0062AD-3C28-4099-A2AD-A5F0A774E509}" srcOrd="1" destOrd="0" presId="urn:microsoft.com/office/officeart/2008/layout/HorizontalMultiLevelHierarchy"/>
    <dgm:cxn modelId="{E5114969-6E4C-49BF-9D42-AF21A511BA1A}" type="presOf" srcId="{DD36B003-4826-4935-90BF-5E221B20DBF3}" destId="{911377EA-59F7-48CC-B17D-4FE18347C86C}" srcOrd="0" destOrd="0" presId="urn:microsoft.com/office/officeart/2008/layout/HorizontalMultiLevelHierarchy"/>
    <dgm:cxn modelId="{A8E7FADC-7EFE-4662-82FD-FCB9D803EF97}" type="presOf" srcId="{F4C240B0-3CD3-4492-BECB-7A3B600C1016}" destId="{AC70CF82-EA82-414E-BFD2-876386D040CD}" srcOrd="0" destOrd="0" presId="urn:microsoft.com/office/officeart/2008/layout/HorizontalMultiLevelHierarchy"/>
    <dgm:cxn modelId="{2DF1FC8D-1AB0-46E6-9810-6365DD035A9F}" type="presOf" srcId="{F7CC3BE1-1D3A-428F-9E44-4BE8EB7C128F}" destId="{999D499F-6DA3-4087-BCF2-0C0E3E8E6215}" srcOrd="1" destOrd="0" presId="urn:microsoft.com/office/officeart/2008/layout/HorizontalMultiLevelHierarchy"/>
    <dgm:cxn modelId="{9E5201AC-9FFD-4B96-9613-AF0E86B52C8C}" type="presOf" srcId="{E43A959B-A027-4022-8726-3D96F27B51C2}" destId="{835CB389-B33C-452E-85AC-11E2AA7B83BC}" srcOrd="0" destOrd="0" presId="urn:microsoft.com/office/officeart/2008/layout/HorizontalMultiLevelHierarchy"/>
    <dgm:cxn modelId="{5E8DA921-D4A5-4C55-AE17-FD9766E6511E}" type="presOf" srcId="{A2D62674-46EC-4245-A94C-9A8C7D0F0B3E}" destId="{BCF88F78-817F-4332-9BE0-90C8B72C4359}" srcOrd="0" destOrd="0" presId="urn:microsoft.com/office/officeart/2008/layout/HorizontalMultiLevelHierarchy"/>
    <dgm:cxn modelId="{B93DAC34-B2E7-45AC-A3B2-13E418548E62}" type="presOf" srcId="{E94B96A3-0D34-4181-83E4-886FC3523D23}" destId="{464E97C9-FA19-4051-80B2-43D46AC9786B}" srcOrd="0" destOrd="0" presId="urn:microsoft.com/office/officeart/2008/layout/HorizontalMultiLevelHierarchy"/>
    <dgm:cxn modelId="{99A514B6-1AE6-47EB-A6BF-BA28E3956DAF}" type="presOf" srcId="{A4CC493A-0960-4B61-BEB9-942572C12C53}" destId="{353F732C-203E-4B0B-804A-935C319BD1EE}" srcOrd="0" destOrd="0" presId="urn:microsoft.com/office/officeart/2008/layout/HorizontalMultiLevelHierarchy"/>
    <dgm:cxn modelId="{2ADD6466-F769-4D53-BCD1-006B225126C6}" type="presOf" srcId="{8C86BCAA-6911-4573-B1F2-4F4B94BB3390}" destId="{A0ED4DB6-B6C1-4A31-BE0B-6EED05DAAAE7}" srcOrd="0" destOrd="0" presId="urn:microsoft.com/office/officeart/2008/layout/HorizontalMultiLevelHierarchy"/>
    <dgm:cxn modelId="{8F985CC1-7D5C-427B-A41F-A68C93C2A805}" srcId="{9048B6FE-B019-48FC-8F8A-7FD958ABC505}" destId="{D7A551F6-8477-4E7B-B729-122280325BD1}" srcOrd="0" destOrd="0" parTransId="{20E44879-084F-463D-BF9D-315AE251FE73}" sibTransId="{09E59631-8D0D-460B-9976-D2C29A5DA4D2}"/>
    <dgm:cxn modelId="{0F8FA63F-DD9A-4A73-8D06-074CE9DBADB3}" srcId="{D7A551F6-8477-4E7B-B729-122280325BD1}" destId="{B3355021-DDDD-4887-B4EA-4B7392B19A21}" srcOrd="2" destOrd="0" parTransId="{BF7B857B-B81A-46F8-B505-EB03A1DE9A2F}" sibTransId="{16C9AFA9-2BDA-47F5-A96F-ABF68810D609}"/>
    <dgm:cxn modelId="{5D38F80D-3B08-479C-B531-CB5F3219D308}" type="presOf" srcId="{E94B96A3-0D34-4181-83E4-886FC3523D23}" destId="{47D03C0E-3605-4FA9-8C35-248E271BC49D}" srcOrd="1" destOrd="0" presId="urn:microsoft.com/office/officeart/2008/layout/HorizontalMultiLevelHierarchy"/>
    <dgm:cxn modelId="{044A0CD9-0DCA-4999-A31A-F645082CF527}" srcId="{D7A551F6-8477-4E7B-B729-122280325BD1}" destId="{A2D62674-46EC-4245-A94C-9A8C7D0F0B3E}" srcOrd="0" destOrd="0" parTransId="{A4CC493A-0960-4B61-BEB9-942572C12C53}" sibTransId="{1970C896-0629-4695-979B-DECEEB57951F}"/>
    <dgm:cxn modelId="{3189B5A3-ED6C-43C7-A3AE-ABA137B64105}" type="presOf" srcId="{D7A551F6-8477-4E7B-B729-122280325BD1}" destId="{6CAF59E2-CAF6-46FD-BC6E-235C7DBBB67C}" srcOrd="0" destOrd="0" presId="urn:microsoft.com/office/officeart/2008/layout/HorizontalMultiLevelHierarchy"/>
    <dgm:cxn modelId="{C49500F0-0BCD-45ED-9781-F56F42ACF138}" type="presOf" srcId="{B3355021-DDDD-4887-B4EA-4B7392B19A21}" destId="{CF162106-5035-4C11-965D-156C30CF1501}" srcOrd="0" destOrd="0" presId="urn:microsoft.com/office/officeart/2008/layout/HorizontalMultiLevelHierarchy"/>
    <dgm:cxn modelId="{963DC9D4-861B-4EEF-99E7-F03B0FEB6015}" type="presOf" srcId="{F7CC3BE1-1D3A-428F-9E44-4BE8EB7C128F}" destId="{0538C6D7-7566-45A9-AD63-C876E77350E0}" srcOrd="0" destOrd="0" presId="urn:microsoft.com/office/officeart/2008/layout/HorizontalMultiLevelHierarchy"/>
    <dgm:cxn modelId="{A9DBF47E-E799-4072-BC0F-687B21773242}" srcId="{D7A551F6-8477-4E7B-B729-122280325BD1}" destId="{F0EAFD65-49E3-4B56-8231-EF658A1E03E5}" srcOrd="3" destOrd="0" parTransId="{DD36B003-4826-4935-90BF-5E221B20DBF3}" sibTransId="{F7D4F435-EFD1-41C9-A573-C2B55BE2AC3B}"/>
    <dgm:cxn modelId="{A5463815-46D1-43AC-AA1B-352E62530181}" type="presOf" srcId="{8C86BCAA-6911-4573-B1F2-4F4B94BB3390}" destId="{52366633-CAD9-4738-B274-242E538D7B45}" srcOrd="1" destOrd="0" presId="urn:microsoft.com/office/officeart/2008/layout/HorizontalMultiLevelHierarchy"/>
    <dgm:cxn modelId="{F5A79525-5EAE-4D62-A9A3-E50CCB183C71}" srcId="{D7A551F6-8477-4E7B-B729-122280325BD1}" destId="{64346D1E-9D69-443A-A360-DA8420433189}" srcOrd="5" destOrd="0" parTransId="{F7CC3BE1-1D3A-428F-9E44-4BE8EB7C128F}" sibTransId="{F2462A74-D53B-4E4A-9222-A80202304DFE}"/>
    <dgm:cxn modelId="{7245E368-EECC-48BE-B904-CFF05404A025}" srcId="{D7A551F6-8477-4E7B-B729-122280325BD1}" destId="{E43A959B-A027-4022-8726-3D96F27B51C2}" srcOrd="1" destOrd="0" parTransId="{E94B96A3-0D34-4181-83E4-886FC3523D23}" sibTransId="{F49E9173-0C6F-4B4B-85CD-471A3E91AF8A}"/>
    <dgm:cxn modelId="{8163E94B-1BA1-4660-A48F-02D58229879A}" type="presParOf" srcId="{C1BCB462-2FE7-4D4E-B5D5-9F98D56F455A}" destId="{8E7ABBE3-C6DC-4E0B-90F1-C745145C9126}" srcOrd="0" destOrd="0" presId="urn:microsoft.com/office/officeart/2008/layout/HorizontalMultiLevelHierarchy"/>
    <dgm:cxn modelId="{7BB39522-151F-41E7-B839-C960ED21BABE}" type="presParOf" srcId="{8E7ABBE3-C6DC-4E0B-90F1-C745145C9126}" destId="{6CAF59E2-CAF6-46FD-BC6E-235C7DBBB67C}" srcOrd="0" destOrd="0" presId="urn:microsoft.com/office/officeart/2008/layout/HorizontalMultiLevelHierarchy"/>
    <dgm:cxn modelId="{78A8474D-EA5B-449F-95C8-31931FAECEBD}" type="presParOf" srcId="{8E7ABBE3-C6DC-4E0B-90F1-C745145C9126}" destId="{75BD769C-1AB5-498F-9987-4C01A0DD3233}" srcOrd="1" destOrd="0" presId="urn:microsoft.com/office/officeart/2008/layout/HorizontalMultiLevelHierarchy"/>
    <dgm:cxn modelId="{E72BA20D-AB4E-4FDC-9CBC-0B392CDCFF65}" type="presParOf" srcId="{75BD769C-1AB5-498F-9987-4C01A0DD3233}" destId="{353F732C-203E-4B0B-804A-935C319BD1EE}" srcOrd="0" destOrd="0" presId="urn:microsoft.com/office/officeart/2008/layout/HorizontalMultiLevelHierarchy"/>
    <dgm:cxn modelId="{33C9E9DE-C158-44A6-9DFE-692953F0093E}" type="presParOf" srcId="{353F732C-203E-4B0B-804A-935C319BD1EE}" destId="{B2BBB632-49FB-4750-B97A-2EF133A2D48E}" srcOrd="0" destOrd="0" presId="urn:microsoft.com/office/officeart/2008/layout/HorizontalMultiLevelHierarchy"/>
    <dgm:cxn modelId="{F32A289A-2F60-446E-8010-99D8DA2E59E1}" type="presParOf" srcId="{75BD769C-1AB5-498F-9987-4C01A0DD3233}" destId="{9A00380B-BFE0-42C1-B76A-8C98C168C71D}" srcOrd="1" destOrd="0" presId="urn:microsoft.com/office/officeart/2008/layout/HorizontalMultiLevelHierarchy"/>
    <dgm:cxn modelId="{51AF8118-BC1D-4195-BE31-9DB814D1E95A}" type="presParOf" srcId="{9A00380B-BFE0-42C1-B76A-8C98C168C71D}" destId="{BCF88F78-817F-4332-9BE0-90C8B72C4359}" srcOrd="0" destOrd="0" presId="urn:microsoft.com/office/officeart/2008/layout/HorizontalMultiLevelHierarchy"/>
    <dgm:cxn modelId="{4BE6B915-931D-4054-9986-54D1CD3A7242}" type="presParOf" srcId="{9A00380B-BFE0-42C1-B76A-8C98C168C71D}" destId="{51281E3C-79EE-4383-A37E-9008D6EB7508}" srcOrd="1" destOrd="0" presId="urn:microsoft.com/office/officeart/2008/layout/HorizontalMultiLevelHierarchy"/>
    <dgm:cxn modelId="{B6C55B13-1991-4E86-B229-994E11759F19}" type="presParOf" srcId="{75BD769C-1AB5-498F-9987-4C01A0DD3233}" destId="{464E97C9-FA19-4051-80B2-43D46AC9786B}" srcOrd="2" destOrd="0" presId="urn:microsoft.com/office/officeart/2008/layout/HorizontalMultiLevelHierarchy"/>
    <dgm:cxn modelId="{9B27D2B7-90A3-4811-B8D3-B78796841B91}" type="presParOf" srcId="{464E97C9-FA19-4051-80B2-43D46AC9786B}" destId="{47D03C0E-3605-4FA9-8C35-248E271BC49D}" srcOrd="0" destOrd="0" presId="urn:microsoft.com/office/officeart/2008/layout/HorizontalMultiLevelHierarchy"/>
    <dgm:cxn modelId="{A530713E-53CD-4FE5-9199-D5FF30D35E00}" type="presParOf" srcId="{75BD769C-1AB5-498F-9987-4C01A0DD3233}" destId="{40AFB456-4B24-494D-8972-51C72C8F522C}" srcOrd="3" destOrd="0" presId="urn:microsoft.com/office/officeart/2008/layout/HorizontalMultiLevelHierarchy"/>
    <dgm:cxn modelId="{2775E3DB-CC35-4395-AFCD-B8D989C326F6}" type="presParOf" srcId="{40AFB456-4B24-494D-8972-51C72C8F522C}" destId="{835CB389-B33C-452E-85AC-11E2AA7B83BC}" srcOrd="0" destOrd="0" presId="urn:microsoft.com/office/officeart/2008/layout/HorizontalMultiLevelHierarchy"/>
    <dgm:cxn modelId="{C1C799D1-117C-4CC8-AC90-7D0F07465105}" type="presParOf" srcId="{40AFB456-4B24-494D-8972-51C72C8F522C}" destId="{0CC3E58C-7A35-4013-BC00-E56F5C0CC39F}" srcOrd="1" destOrd="0" presId="urn:microsoft.com/office/officeart/2008/layout/HorizontalMultiLevelHierarchy"/>
    <dgm:cxn modelId="{40F534B8-5F88-4C55-BFE0-1C5C745CE9F8}" type="presParOf" srcId="{75BD769C-1AB5-498F-9987-4C01A0DD3233}" destId="{FBBE58EA-0492-4D73-97E1-2C6206B4D897}" srcOrd="4" destOrd="0" presId="urn:microsoft.com/office/officeart/2008/layout/HorizontalMultiLevelHierarchy"/>
    <dgm:cxn modelId="{93F41CEA-F373-4237-9BA8-D1415044F8BB}" type="presParOf" srcId="{FBBE58EA-0492-4D73-97E1-2C6206B4D897}" destId="{CB0062AD-3C28-4099-A2AD-A5F0A774E509}" srcOrd="0" destOrd="0" presId="urn:microsoft.com/office/officeart/2008/layout/HorizontalMultiLevelHierarchy"/>
    <dgm:cxn modelId="{5E5EFF78-6B8D-462A-9CAE-820D02487141}" type="presParOf" srcId="{75BD769C-1AB5-498F-9987-4C01A0DD3233}" destId="{2A028B15-1CD2-4295-B87F-C5A84D3C418E}" srcOrd="5" destOrd="0" presId="urn:microsoft.com/office/officeart/2008/layout/HorizontalMultiLevelHierarchy"/>
    <dgm:cxn modelId="{CA205897-0D0D-4660-975E-3C75A5295A3D}" type="presParOf" srcId="{2A028B15-1CD2-4295-B87F-C5A84D3C418E}" destId="{CF162106-5035-4C11-965D-156C30CF1501}" srcOrd="0" destOrd="0" presId="urn:microsoft.com/office/officeart/2008/layout/HorizontalMultiLevelHierarchy"/>
    <dgm:cxn modelId="{F9F74611-53ED-4EB7-B2B1-3101C2708FE0}" type="presParOf" srcId="{2A028B15-1CD2-4295-B87F-C5A84D3C418E}" destId="{55D8A5D5-8E24-4202-88F4-4A2F772CF110}" srcOrd="1" destOrd="0" presId="urn:microsoft.com/office/officeart/2008/layout/HorizontalMultiLevelHierarchy"/>
    <dgm:cxn modelId="{08B85162-5F15-427B-8B9A-0C5143E0F5F5}" type="presParOf" srcId="{75BD769C-1AB5-498F-9987-4C01A0DD3233}" destId="{911377EA-59F7-48CC-B17D-4FE18347C86C}" srcOrd="6" destOrd="0" presId="urn:microsoft.com/office/officeart/2008/layout/HorizontalMultiLevelHierarchy"/>
    <dgm:cxn modelId="{191BD8DB-DA00-4031-B9C6-0CAE09CC190D}" type="presParOf" srcId="{911377EA-59F7-48CC-B17D-4FE18347C86C}" destId="{4240B005-375B-46F5-87BA-6C8D0E1A55B1}" srcOrd="0" destOrd="0" presId="urn:microsoft.com/office/officeart/2008/layout/HorizontalMultiLevelHierarchy"/>
    <dgm:cxn modelId="{4D87F37F-39A5-48DA-B3F0-5630341C2D67}" type="presParOf" srcId="{75BD769C-1AB5-498F-9987-4C01A0DD3233}" destId="{F865198E-25E1-44CF-8B1E-869D068177E4}" srcOrd="7" destOrd="0" presId="urn:microsoft.com/office/officeart/2008/layout/HorizontalMultiLevelHierarchy"/>
    <dgm:cxn modelId="{34FCF328-5358-4C52-BEAB-FD4CE8E9DC2D}" type="presParOf" srcId="{F865198E-25E1-44CF-8B1E-869D068177E4}" destId="{71B4F67C-8B93-49C3-B598-A85DA8457A88}" srcOrd="0" destOrd="0" presId="urn:microsoft.com/office/officeart/2008/layout/HorizontalMultiLevelHierarchy"/>
    <dgm:cxn modelId="{3E21AD9D-C3F2-4929-AD07-8BBD516B78CC}" type="presParOf" srcId="{F865198E-25E1-44CF-8B1E-869D068177E4}" destId="{C9D1B2C4-D41E-4618-9749-FD092D4F403B}" srcOrd="1" destOrd="0" presId="urn:microsoft.com/office/officeart/2008/layout/HorizontalMultiLevelHierarchy"/>
    <dgm:cxn modelId="{ADFCFABB-A751-42A7-ADA4-54F524F7D5F0}" type="presParOf" srcId="{75BD769C-1AB5-498F-9987-4C01A0DD3233}" destId="{A0ED4DB6-B6C1-4A31-BE0B-6EED05DAAAE7}" srcOrd="8" destOrd="0" presId="urn:microsoft.com/office/officeart/2008/layout/HorizontalMultiLevelHierarchy"/>
    <dgm:cxn modelId="{71EBDB16-2F20-43E3-8827-FB9805D6EE87}" type="presParOf" srcId="{A0ED4DB6-B6C1-4A31-BE0B-6EED05DAAAE7}" destId="{52366633-CAD9-4738-B274-242E538D7B45}" srcOrd="0" destOrd="0" presId="urn:microsoft.com/office/officeart/2008/layout/HorizontalMultiLevelHierarchy"/>
    <dgm:cxn modelId="{D71272B5-56C8-44EC-89F5-59CB9733D151}" type="presParOf" srcId="{75BD769C-1AB5-498F-9987-4C01A0DD3233}" destId="{C05CC9F5-7F22-4D76-8102-F170B611729E}" srcOrd="9" destOrd="0" presId="urn:microsoft.com/office/officeart/2008/layout/HorizontalMultiLevelHierarchy"/>
    <dgm:cxn modelId="{5506FFB3-CED0-433B-96EC-4F98C37806E0}" type="presParOf" srcId="{C05CC9F5-7F22-4D76-8102-F170B611729E}" destId="{AC70CF82-EA82-414E-BFD2-876386D040CD}" srcOrd="0" destOrd="0" presId="urn:microsoft.com/office/officeart/2008/layout/HorizontalMultiLevelHierarchy"/>
    <dgm:cxn modelId="{D354F0BD-FEEF-4D44-AE35-8856C0180E67}" type="presParOf" srcId="{C05CC9F5-7F22-4D76-8102-F170B611729E}" destId="{647C43FB-59FD-45AA-9F9B-C80DE65A6634}" srcOrd="1" destOrd="0" presId="urn:microsoft.com/office/officeart/2008/layout/HorizontalMultiLevelHierarchy"/>
    <dgm:cxn modelId="{40C26327-FD2F-47B5-B17B-75BE552BBB84}" type="presParOf" srcId="{75BD769C-1AB5-498F-9987-4C01A0DD3233}" destId="{0538C6D7-7566-45A9-AD63-C876E77350E0}" srcOrd="10" destOrd="0" presId="urn:microsoft.com/office/officeart/2008/layout/HorizontalMultiLevelHierarchy"/>
    <dgm:cxn modelId="{6434BA58-9A32-4FA3-919C-3571ED0EB052}" type="presParOf" srcId="{0538C6D7-7566-45A9-AD63-C876E77350E0}" destId="{999D499F-6DA3-4087-BCF2-0C0E3E8E6215}" srcOrd="0" destOrd="0" presId="urn:microsoft.com/office/officeart/2008/layout/HorizontalMultiLevelHierarchy"/>
    <dgm:cxn modelId="{7C0DD93A-CF15-47D3-AFC3-D6058E11DF67}" type="presParOf" srcId="{75BD769C-1AB5-498F-9987-4C01A0DD3233}" destId="{8AC2EBFA-3FCC-46C4-B59F-9697102D61B8}" srcOrd="11" destOrd="0" presId="urn:microsoft.com/office/officeart/2008/layout/HorizontalMultiLevelHierarchy"/>
    <dgm:cxn modelId="{BE8090AC-C5C0-4249-AD65-C8EF48E30807}" type="presParOf" srcId="{8AC2EBFA-3FCC-46C4-B59F-9697102D61B8}" destId="{F73522BF-B66F-4205-AF96-CB62F483844C}" srcOrd="0" destOrd="0" presId="urn:microsoft.com/office/officeart/2008/layout/HorizontalMultiLevelHierarchy"/>
    <dgm:cxn modelId="{55A5D1EA-2401-4537-AE0A-A96BC4A3C610}" type="presParOf" srcId="{8AC2EBFA-3FCC-46C4-B59F-9697102D61B8}" destId="{20D3BF96-BA09-499A-90DC-286E2459CCB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CE222E-0C60-4C30-9ABA-E7C5A7C9612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B07178-7FC0-4C78-B32F-BB3AFDA2DADE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купці</a:t>
          </a:r>
          <a:endParaRPr lang="ru-RU" dirty="0">
            <a:solidFill>
              <a:srgbClr val="FFFF00"/>
            </a:solidFill>
          </a:endParaRPr>
        </a:p>
      </dgm:t>
    </dgm:pt>
    <dgm:pt modelId="{D7E50EDC-690F-4AD9-82CC-60508E66BBCC}" type="parTrans" cxnId="{FE989D05-4FB6-429F-9823-3DFDAA10BED6}">
      <dgm:prSet/>
      <dgm:spPr/>
      <dgm:t>
        <a:bodyPr/>
        <a:lstStyle/>
        <a:p>
          <a:endParaRPr lang="ru-RU"/>
        </a:p>
      </dgm:t>
    </dgm:pt>
    <dgm:pt modelId="{2B33B933-2C04-45F2-AD9A-DD1E35B783CD}" type="sibTrans" cxnId="{FE989D05-4FB6-429F-9823-3DFDAA10BED6}">
      <dgm:prSet/>
      <dgm:spPr/>
      <dgm:t>
        <a:bodyPr/>
        <a:lstStyle/>
        <a:p>
          <a:endParaRPr lang="ru-RU"/>
        </a:p>
      </dgm:t>
    </dgm:pt>
    <dgm:pt modelId="{F8231ACD-FA44-44BF-B889-27FF8B3F3D7E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жадні</a:t>
          </a:r>
        </a:p>
      </dgm:t>
    </dgm:pt>
    <dgm:pt modelId="{7D42C4BC-A8DB-4DE9-BC1B-5832B92E9F0D}" type="parTrans" cxnId="{94FB568E-1AC2-4B3C-969D-29621AA79833}">
      <dgm:prSet/>
      <dgm:spPr/>
      <dgm:t>
        <a:bodyPr/>
        <a:lstStyle/>
        <a:p>
          <a:endParaRPr lang="ru-RU"/>
        </a:p>
      </dgm:t>
    </dgm:pt>
    <dgm:pt modelId="{4DC041F9-C793-4000-989B-F902D6915F6B}" type="sibTrans" cxnId="{94FB568E-1AC2-4B3C-969D-29621AA79833}">
      <dgm:prSet/>
      <dgm:spPr/>
      <dgm:t>
        <a:bodyPr/>
        <a:lstStyle/>
        <a:p>
          <a:endParaRPr lang="ru-RU"/>
        </a:p>
      </dgm:t>
    </dgm:pt>
    <dgm:pt modelId="{CC1C6335-C3EF-4EF4-9C22-E256739D7843}">
      <dgm:prSet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підступні</a:t>
          </a:r>
          <a:endParaRPr lang="ru-RU" dirty="0">
            <a:solidFill>
              <a:srgbClr val="FFFF00"/>
            </a:solidFill>
          </a:endParaRPr>
        </a:p>
      </dgm:t>
    </dgm:pt>
    <dgm:pt modelId="{11F8B278-0F59-4D48-A8BF-C29A8BF522DC}" type="parTrans" cxnId="{61D10908-B08B-4B5A-88CF-8FCAB05C3B11}">
      <dgm:prSet/>
      <dgm:spPr/>
      <dgm:t>
        <a:bodyPr/>
        <a:lstStyle/>
        <a:p>
          <a:endParaRPr lang="ru-RU"/>
        </a:p>
      </dgm:t>
    </dgm:pt>
    <dgm:pt modelId="{3AD4AB7C-9FCE-4766-A5D7-AA920501CEBF}" type="sibTrans" cxnId="{61D10908-B08B-4B5A-88CF-8FCAB05C3B11}">
      <dgm:prSet/>
      <dgm:spPr/>
      <dgm:t>
        <a:bodyPr/>
        <a:lstStyle/>
        <a:p>
          <a:endParaRPr lang="ru-RU"/>
        </a:p>
      </dgm:t>
    </dgm:pt>
    <dgm:pt modelId="{85D33A6B-F9F4-4D0E-BD04-A24FF5A1419C}">
      <dgm:prSet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жорстокі</a:t>
          </a:r>
          <a:endParaRPr lang="ru-RU" dirty="0">
            <a:solidFill>
              <a:srgbClr val="FFFF00"/>
            </a:solidFill>
          </a:endParaRPr>
        </a:p>
      </dgm:t>
    </dgm:pt>
    <dgm:pt modelId="{C9A5566D-6ACA-4E5A-8D64-290DF8095DAB}" type="parTrans" cxnId="{4287875E-25E8-4AED-8847-33E36FE9AF5F}">
      <dgm:prSet/>
      <dgm:spPr/>
      <dgm:t>
        <a:bodyPr/>
        <a:lstStyle/>
        <a:p>
          <a:endParaRPr lang="ru-RU"/>
        </a:p>
      </dgm:t>
    </dgm:pt>
    <dgm:pt modelId="{BED3D8D6-FC26-4698-B007-DAF6135F8BF6}" type="sibTrans" cxnId="{4287875E-25E8-4AED-8847-33E36FE9AF5F}">
      <dgm:prSet/>
      <dgm:spPr/>
      <dgm:t>
        <a:bodyPr/>
        <a:lstStyle/>
        <a:p>
          <a:endParaRPr lang="ru-RU"/>
        </a:p>
      </dgm:t>
    </dgm:pt>
    <dgm:pt modelId="{1EB483D0-F8BA-49F9-A009-6CB560DD3207}">
      <dgm:prSet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хитрі</a:t>
          </a:r>
          <a:endParaRPr lang="ru-RU" dirty="0">
            <a:solidFill>
              <a:srgbClr val="FFFF00"/>
            </a:solidFill>
          </a:endParaRPr>
        </a:p>
      </dgm:t>
    </dgm:pt>
    <dgm:pt modelId="{1469217F-72F9-4D70-8EFB-032C26BA34AA}" type="parTrans" cxnId="{BCFBF489-FB7D-48DD-97D3-AC9E265F8D30}">
      <dgm:prSet/>
      <dgm:spPr/>
      <dgm:t>
        <a:bodyPr/>
        <a:lstStyle/>
        <a:p>
          <a:endParaRPr lang="ru-RU"/>
        </a:p>
      </dgm:t>
    </dgm:pt>
    <dgm:pt modelId="{E1F7F342-887B-4B8B-81B7-2AB1847EF98B}" type="sibTrans" cxnId="{BCFBF489-FB7D-48DD-97D3-AC9E265F8D30}">
      <dgm:prSet/>
      <dgm:spPr/>
      <dgm:t>
        <a:bodyPr/>
        <a:lstStyle/>
        <a:p>
          <a:endParaRPr lang="ru-RU"/>
        </a:p>
      </dgm:t>
    </dgm:pt>
    <dgm:pt modelId="{6EDDBCE6-4DBB-4423-A5E7-35E7D4C61CFA}">
      <dgm:prSet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лихі</a:t>
          </a:r>
          <a:endParaRPr lang="ru-RU" dirty="0">
            <a:solidFill>
              <a:srgbClr val="FFFF00"/>
            </a:solidFill>
          </a:endParaRPr>
        </a:p>
      </dgm:t>
    </dgm:pt>
    <dgm:pt modelId="{73850057-2836-46AE-B038-5E599B2EB368}" type="parTrans" cxnId="{0E73F278-B0A9-434A-8B5D-1BD316C1F260}">
      <dgm:prSet/>
      <dgm:spPr/>
      <dgm:t>
        <a:bodyPr/>
        <a:lstStyle/>
        <a:p>
          <a:endParaRPr lang="ru-RU"/>
        </a:p>
      </dgm:t>
    </dgm:pt>
    <dgm:pt modelId="{40DEF079-8864-4CA4-90DF-D6968991B981}" type="sibTrans" cxnId="{0E73F278-B0A9-434A-8B5D-1BD316C1F260}">
      <dgm:prSet/>
      <dgm:spPr/>
      <dgm:t>
        <a:bodyPr/>
        <a:lstStyle/>
        <a:p>
          <a:endParaRPr lang="ru-RU"/>
        </a:p>
      </dgm:t>
    </dgm:pt>
    <dgm:pt modelId="{3C9BBB10-2348-4566-A2D8-84D20C9575B1}">
      <dgm:prSet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грубі</a:t>
          </a:r>
          <a:endParaRPr lang="ru-RU" dirty="0">
            <a:solidFill>
              <a:srgbClr val="FFFF00"/>
            </a:solidFill>
          </a:endParaRPr>
        </a:p>
      </dgm:t>
    </dgm:pt>
    <dgm:pt modelId="{AD0C7D00-8352-4830-AEAE-A8B0359ED744}" type="parTrans" cxnId="{9CCD4AD6-AD16-4CED-8A7C-6060C5F7B12D}">
      <dgm:prSet/>
      <dgm:spPr/>
      <dgm:t>
        <a:bodyPr/>
        <a:lstStyle/>
        <a:p>
          <a:endParaRPr lang="ru-RU"/>
        </a:p>
      </dgm:t>
    </dgm:pt>
    <dgm:pt modelId="{3844128B-64E7-4D0D-8687-2A7D04F831D5}" type="sibTrans" cxnId="{9CCD4AD6-AD16-4CED-8A7C-6060C5F7B12D}">
      <dgm:prSet/>
      <dgm:spPr/>
      <dgm:t>
        <a:bodyPr/>
        <a:lstStyle/>
        <a:p>
          <a:endParaRPr lang="ru-RU"/>
        </a:p>
      </dgm:t>
    </dgm:pt>
    <dgm:pt modelId="{C580C947-5200-42B9-BE1A-8D3A57B0E14C}" type="pres">
      <dgm:prSet presAssocID="{3ECE222E-0C60-4C30-9ABA-E7C5A7C9612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51FB72-0714-4D29-86E1-233DEFFDCF96}" type="pres">
      <dgm:prSet presAssocID="{CFB07178-7FC0-4C78-B32F-BB3AFDA2DADE}" presName="root1" presStyleCnt="0"/>
      <dgm:spPr/>
    </dgm:pt>
    <dgm:pt modelId="{3E95144B-640C-495B-A598-86DA1D969DF6}" type="pres">
      <dgm:prSet presAssocID="{CFB07178-7FC0-4C78-B32F-BB3AFDA2DAD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F89AEC-19A2-46A3-91B5-996E30952A0A}" type="pres">
      <dgm:prSet presAssocID="{CFB07178-7FC0-4C78-B32F-BB3AFDA2DADE}" presName="level2hierChild" presStyleCnt="0"/>
      <dgm:spPr/>
    </dgm:pt>
    <dgm:pt modelId="{B40003C9-1526-448A-978A-DE4BC1DB1C57}" type="pres">
      <dgm:prSet presAssocID="{7D42C4BC-A8DB-4DE9-BC1B-5832B92E9F0D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A7E857F5-C5AE-4AA6-B5B8-B0E6DF75B183}" type="pres">
      <dgm:prSet presAssocID="{7D42C4BC-A8DB-4DE9-BC1B-5832B92E9F0D}" presName="connTx" presStyleLbl="parChTrans1D2" presStyleIdx="0" presStyleCnt="6"/>
      <dgm:spPr/>
      <dgm:t>
        <a:bodyPr/>
        <a:lstStyle/>
        <a:p>
          <a:endParaRPr lang="ru-RU"/>
        </a:p>
      </dgm:t>
    </dgm:pt>
    <dgm:pt modelId="{B86EA771-BCB1-4644-AD65-337C26F3792A}" type="pres">
      <dgm:prSet presAssocID="{F8231ACD-FA44-44BF-B889-27FF8B3F3D7E}" presName="root2" presStyleCnt="0"/>
      <dgm:spPr/>
    </dgm:pt>
    <dgm:pt modelId="{25EA61F9-3ED3-44E8-8494-E0A4F76D15DF}" type="pres">
      <dgm:prSet presAssocID="{F8231ACD-FA44-44BF-B889-27FF8B3F3D7E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E5D605-E494-4050-BF91-2F488CD88A1C}" type="pres">
      <dgm:prSet presAssocID="{F8231ACD-FA44-44BF-B889-27FF8B3F3D7E}" presName="level3hierChild" presStyleCnt="0"/>
      <dgm:spPr/>
    </dgm:pt>
    <dgm:pt modelId="{A02B00DB-1A42-471F-8EC2-BB1CA0AE5B7D}" type="pres">
      <dgm:prSet presAssocID="{11F8B278-0F59-4D48-A8BF-C29A8BF522DC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A98E041D-F1D8-4951-A7E6-CCF69082DA03}" type="pres">
      <dgm:prSet presAssocID="{11F8B278-0F59-4D48-A8BF-C29A8BF522DC}" presName="connTx" presStyleLbl="parChTrans1D2" presStyleIdx="1" presStyleCnt="6"/>
      <dgm:spPr/>
      <dgm:t>
        <a:bodyPr/>
        <a:lstStyle/>
        <a:p>
          <a:endParaRPr lang="ru-RU"/>
        </a:p>
      </dgm:t>
    </dgm:pt>
    <dgm:pt modelId="{B3C752F6-8557-47DC-8C28-11BFEE0D8328}" type="pres">
      <dgm:prSet presAssocID="{CC1C6335-C3EF-4EF4-9C22-E256739D7843}" presName="root2" presStyleCnt="0"/>
      <dgm:spPr/>
    </dgm:pt>
    <dgm:pt modelId="{378627B3-90EE-457E-94B5-B5C202C218C4}" type="pres">
      <dgm:prSet presAssocID="{CC1C6335-C3EF-4EF4-9C22-E256739D7843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6EBB6B-CE54-4D09-A037-B52F11C77F32}" type="pres">
      <dgm:prSet presAssocID="{CC1C6335-C3EF-4EF4-9C22-E256739D7843}" presName="level3hierChild" presStyleCnt="0"/>
      <dgm:spPr/>
    </dgm:pt>
    <dgm:pt modelId="{8FDB766A-94FC-4AC5-984D-A6E923D50F2D}" type="pres">
      <dgm:prSet presAssocID="{C9A5566D-6ACA-4E5A-8D64-290DF8095DAB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752DF790-C4B8-4A9A-B811-79BBBABC5694}" type="pres">
      <dgm:prSet presAssocID="{C9A5566D-6ACA-4E5A-8D64-290DF8095DAB}" presName="connTx" presStyleLbl="parChTrans1D2" presStyleIdx="2" presStyleCnt="6"/>
      <dgm:spPr/>
      <dgm:t>
        <a:bodyPr/>
        <a:lstStyle/>
        <a:p>
          <a:endParaRPr lang="ru-RU"/>
        </a:p>
      </dgm:t>
    </dgm:pt>
    <dgm:pt modelId="{8DBA3FCF-0191-4C10-9C89-5344646D56B0}" type="pres">
      <dgm:prSet presAssocID="{85D33A6B-F9F4-4D0E-BD04-A24FF5A1419C}" presName="root2" presStyleCnt="0"/>
      <dgm:spPr/>
    </dgm:pt>
    <dgm:pt modelId="{7CA33A02-B3BB-47B0-A699-3441EAFCD0EE}" type="pres">
      <dgm:prSet presAssocID="{85D33A6B-F9F4-4D0E-BD04-A24FF5A1419C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E5ABCD-B06C-4C11-9E52-7A25D26B7C2B}" type="pres">
      <dgm:prSet presAssocID="{85D33A6B-F9F4-4D0E-BD04-A24FF5A1419C}" presName="level3hierChild" presStyleCnt="0"/>
      <dgm:spPr/>
    </dgm:pt>
    <dgm:pt modelId="{DF6137CE-7AA9-47A5-9B80-5A99409DC38D}" type="pres">
      <dgm:prSet presAssocID="{1469217F-72F9-4D70-8EFB-032C26BA34AA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027D231E-B8EA-4803-82B0-632198B5ADE2}" type="pres">
      <dgm:prSet presAssocID="{1469217F-72F9-4D70-8EFB-032C26BA34AA}" presName="connTx" presStyleLbl="parChTrans1D2" presStyleIdx="3" presStyleCnt="6"/>
      <dgm:spPr/>
      <dgm:t>
        <a:bodyPr/>
        <a:lstStyle/>
        <a:p>
          <a:endParaRPr lang="ru-RU"/>
        </a:p>
      </dgm:t>
    </dgm:pt>
    <dgm:pt modelId="{A9D02155-6026-4BA3-AEA1-6FE0278131F4}" type="pres">
      <dgm:prSet presAssocID="{1EB483D0-F8BA-49F9-A009-6CB560DD3207}" presName="root2" presStyleCnt="0"/>
      <dgm:spPr/>
    </dgm:pt>
    <dgm:pt modelId="{CE52C1C2-40A8-44C5-8A39-B2F891F49180}" type="pres">
      <dgm:prSet presAssocID="{1EB483D0-F8BA-49F9-A009-6CB560DD3207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D9694B-AF6C-4761-A200-5E9008949E26}" type="pres">
      <dgm:prSet presAssocID="{1EB483D0-F8BA-49F9-A009-6CB560DD3207}" presName="level3hierChild" presStyleCnt="0"/>
      <dgm:spPr/>
    </dgm:pt>
    <dgm:pt modelId="{BADACCCA-BB3D-49F7-A315-D8A78793726F}" type="pres">
      <dgm:prSet presAssocID="{73850057-2836-46AE-B038-5E599B2EB368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89AA4C32-BA51-4177-BF88-58B907E5AB18}" type="pres">
      <dgm:prSet presAssocID="{73850057-2836-46AE-B038-5E599B2EB368}" presName="connTx" presStyleLbl="parChTrans1D2" presStyleIdx="4" presStyleCnt="6"/>
      <dgm:spPr/>
      <dgm:t>
        <a:bodyPr/>
        <a:lstStyle/>
        <a:p>
          <a:endParaRPr lang="ru-RU"/>
        </a:p>
      </dgm:t>
    </dgm:pt>
    <dgm:pt modelId="{AA066947-846D-4875-A56D-7586124EEAC1}" type="pres">
      <dgm:prSet presAssocID="{6EDDBCE6-4DBB-4423-A5E7-35E7D4C61CFA}" presName="root2" presStyleCnt="0"/>
      <dgm:spPr/>
    </dgm:pt>
    <dgm:pt modelId="{16BFB41F-0023-4297-8E63-A0F9B287BF82}" type="pres">
      <dgm:prSet presAssocID="{6EDDBCE6-4DBB-4423-A5E7-35E7D4C61CFA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5D8FF3-ACA4-4EC2-ABE1-9CCD37115874}" type="pres">
      <dgm:prSet presAssocID="{6EDDBCE6-4DBB-4423-A5E7-35E7D4C61CFA}" presName="level3hierChild" presStyleCnt="0"/>
      <dgm:spPr/>
    </dgm:pt>
    <dgm:pt modelId="{E46AAD41-E359-4877-99CA-4BE2B9746A21}" type="pres">
      <dgm:prSet presAssocID="{AD0C7D00-8352-4830-AEAE-A8B0359ED744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9F1D62B9-95E1-48B2-B3D1-6E3652E97D73}" type="pres">
      <dgm:prSet presAssocID="{AD0C7D00-8352-4830-AEAE-A8B0359ED744}" presName="connTx" presStyleLbl="parChTrans1D2" presStyleIdx="5" presStyleCnt="6"/>
      <dgm:spPr/>
      <dgm:t>
        <a:bodyPr/>
        <a:lstStyle/>
        <a:p>
          <a:endParaRPr lang="ru-RU"/>
        </a:p>
      </dgm:t>
    </dgm:pt>
    <dgm:pt modelId="{51367BDE-FA53-4DEF-9F89-0AF1CA1D639B}" type="pres">
      <dgm:prSet presAssocID="{3C9BBB10-2348-4566-A2D8-84D20C9575B1}" presName="root2" presStyleCnt="0"/>
      <dgm:spPr/>
    </dgm:pt>
    <dgm:pt modelId="{3C165DE7-26FC-4B3B-B4E0-1768A72CEC1D}" type="pres">
      <dgm:prSet presAssocID="{3C9BBB10-2348-4566-A2D8-84D20C9575B1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AACA64-D065-4EDF-9BE2-1FE9A81145DF}" type="pres">
      <dgm:prSet presAssocID="{3C9BBB10-2348-4566-A2D8-84D20C9575B1}" presName="level3hierChild" presStyleCnt="0"/>
      <dgm:spPr/>
    </dgm:pt>
  </dgm:ptLst>
  <dgm:cxnLst>
    <dgm:cxn modelId="{89B3D90C-6370-43A8-AAD0-0150CD5FDF8E}" type="presOf" srcId="{CC1C6335-C3EF-4EF4-9C22-E256739D7843}" destId="{378627B3-90EE-457E-94B5-B5C202C218C4}" srcOrd="0" destOrd="0" presId="urn:microsoft.com/office/officeart/2008/layout/HorizontalMultiLevelHierarchy"/>
    <dgm:cxn modelId="{FE989D05-4FB6-429F-9823-3DFDAA10BED6}" srcId="{3ECE222E-0C60-4C30-9ABA-E7C5A7C96122}" destId="{CFB07178-7FC0-4C78-B32F-BB3AFDA2DADE}" srcOrd="0" destOrd="0" parTransId="{D7E50EDC-690F-4AD9-82CC-60508E66BBCC}" sibTransId="{2B33B933-2C04-45F2-AD9A-DD1E35B783CD}"/>
    <dgm:cxn modelId="{1F3F11C8-83A3-493F-AD8C-F19034B9D4C4}" type="presOf" srcId="{3C9BBB10-2348-4566-A2D8-84D20C9575B1}" destId="{3C165DE7-26FC-4B3B-B4E0-1768A72CEC1D}" srcOrd="0" destOrd="0" presId="urn:microsoft.com/office/officeart/2008/layout/HorizontalMultiLevelHierarchy"/>
    <dgm:cxn modelId="{88CB9AE3-EC66-4CB0-8633-77E8E3252963}" type="presOf" srcId="{3ECE222E-0C60-4C30-9ABA-E7C5A7C96122}" destId="{C580C947-5200-42B9-BE1A-8D3A57B0E14C}" srcOrd="0" destOrd="0" presId="urn:microsoft.com/office/officeart/2008/layout/HorizontalMultiLevelHierarchy"/>
    <dgm:cxn modelId="{C5C96880-5800-4351-A217-DD22C7D6F595}" type="presOf" srcId="{11F8B278-0F59-4D48-A8BF-C29A8BF522DC}" destId="{A02B00DB-1A42-471F-8EC2-BB1CA0AE5B7D}" srcOrd="0" destOrd="0" presId="urn:microsoft.com/office/officeart/2008/layout/HorizontalMultiLevelHierarchy"/>
    <dgm:cxn modelId="{E3EA58B9-A65F-4DEE-9548-A38CD91A6693}" type="presOf" srcId="{1469217F-72F9-4D70-8EFB-032C26BA34AA}" destId="{027D231E-B8EA-4803-82B0-632198B5ADE2}" srcOrd="1" destOrd="0" presId="urn:microsoft.com/office/officeart/2008/layout/HorizontalMultiLevelHierarchy"/>
    <dgm:cxn modelId="{85A05A5E-201C-4C35-97AD-A094CD3DC8D7}" type="presOf" srcId="{7D42C4BC-A8DB-4DE9-BC1B-5832B92E9F0D}" destId="{B40003C9-1526-448A-978A-DE4BC1DB1C57}" srcOrd="0" destOrd="0" presId="urn:microsoft.com/office/officeart/2008/layout/HorizontalMultiLevelHierarchy"/>
    <dgm:cxn modelId="{423C9ABA-5955-49FF-B367-C4B877993B9F}" type="presOf" srcId="{11F8B278-0F59-4D48-A8BF-C29A8BF522DC}" destId="{A98E041D-F1D8-4951-A7E6-CCF69082DA03}" srcOrd="1" destOrd="0" presId="urn:microsoft.com/office/officeart/2008/layout/HorizontalMultiLevelHierarchy"/>
    <dgm:cxn modelId="{A2613EF0-528D-48DA-91D8-F875BCD36A71}" type="presOf" srcId="{85D33A6B-F9F4-4D0E-BD04-A24FF5A1419C}" destId="{7CA33A02-B3BB-47B0-A699-3441EAFCD0EE}" srcOrd="0" destOrd="0" presId="urn:microsoft.com/office/officeart/2008/layout/HorizontalMultiLevelHierarchy"/>
    <dgm:cxn modelId="{535DA9E9-D03F-40D9-9025-B387B4670287}" type="presOf" srcId="{1469217F-72F9-4D70-8EFB-032C26BA34AA}" destId="{DF6137CE-7AA9-47A5-9B80-5A99409DC38D}" srcOrd="0" destOrd="0" presId="urn:microsoft.com/office/officeart/2008/layout/HorizontalMultiLevelHierarchy"/>
    <dgm:cxn modelId="{F007D97C-ED8E-43A0-AD3F-BEBE56C34ABD}" type="presOf" srcId="{1EB483D0-F8BA-49F9-A009-6CB560DD3207}" destId="{CE52C1C2-40A8-44C5-8A39-B2F891F49180}" srcOrd="0" destOrd="0" presId="urn:microsoft.com/office/officeart/2008/layout/HorizontalMultiLevelHierarchy"/>
    <dgm:cxn modelId="{0E73F278-B0A9-434A-8B5D-1BD316C1F260}" srcId="{CFB07178-7FC0-4C78-B32F-BB3AFDA2DADE}" destId="{6EDDBCE6-4DBB-4423-A5E7-35E7D4C61CFA}" srcOrd="4" destOrd="0" parTransId="{73850057-2836-46AE-B038-5E599B2EB368}" sibTransId="{40DEF079-8864-4CA4-90DF-D6968991B981}"/>
    <dgm:cxn modelId="{FA5E14A1-B597-49D8-8BC1-6496FAB69C95}" type="presOf" srcId="{C9A5566D-6ACA-4E5A-8D64-290DF8095DAB}" destId="{8FDB766A-94FC-4AC5-984D-A6E923D50F2D}" srcOrd="0" destOrd="0" presId="urn:microsoft.com/office/officeart/2008/layout/HorizontalMultiLevelHierarchy"/>
    <dgm:cxn modelId="{94FB568E-1AC2-4B3C-969D-29621AA79833}" srcId="{CFB07178-7FC0-4C78-B32F-BB3AFDA2DADE}" destId="{F8231ACD-FA44-44BF-B889-27FF8B3F3D7E}" srcOrd="0" destOrd="0" parTransId="{7D42C4BC-A8DB-4DE9-BC1B-5832B92E9F0D}" sibTransId="{4DC041F9-C793-4000-989B-F902D6915F6B}"/>
    <dgm:cxn modelId="{905F64AB-392C-47BC-AC30-54978CFA113F}" type="presOf" srcId="{CFB07178-7FC0-4C78-B32F-BB3AFDA2DADE}" destId="{3E95144B-640C-495B-A598-86DA1D969DF6}" srcOrd="0" destOrd="0" presId="urn:microsoft.com/office/officeart/2008/layout/HorizontalMultiLevelHierarchy"/>
    <dgm:cxn modelId="{61D10908-B08B-4B5A-88CF-8FCAB05C3B11}" srcId="{CFB07178-7FC0-4C78-B32F-BB3AFDA2DADE}" destId="{CC1C6335-C3EF-4EF4-9C22-E256739D7843}" srcOrd="1" destOrd="0" parTransId="{11F8B278-0F59-4D48-A8BF-C29A8BF522DC}" sibTransId="{3AD4AB7C-9FCE-4766-A5D7-AA920501CEBF}"/>
    <dgm:cxn modelId="{8B372BC3-62AA-408A-8B3B-82816B047830}" type="presOf" srcId="{73850057-2836-46AE-B038-5E599B2EB368}" destId="{BADACCCA-BB3D-49F7-A315-D8A78793726F}" srcOrd="0" destOrd="0" presId="urn:microsoft.com/office/officeart/2008/layout/HorizontalMultiLevelHierarchy"/>
    <dgm:cxn modelId="{4DA16FC5-8A8C-43AB-A6F4-1634B83BF329}" type="presOf" srcId="{C9A5566D-6ACA-4E5A-8D64-290DF8095DAB}" destId="{752DF790-C4B8-4A9A-B811-79BBBABC5694}" srcOrd="1" destOrd="0" presId="urn:microsoft.com/office/officeart/2008/layout/HorizontalMultiLevelHierarchy"/>
    <dgm:cxn modelId="{CCEAAF9B-2EAA-4590-B735-535567F79F12}" type="presOf" srcId="{7D42C4BC-A8DB-4DE9-BC1B-5832B92E9F0D}" destId="{A7E857F5-C5AE-4AA6-B5B8-B0E6DF75B183}" srcOrd="1" destOrd="0" presId="urn:microsoft.com/office/officeart/2008/layout/HorizontalMultiLevelHierarchy"/>
    <dgm:cxn modelId="{4287875E-25E8-4AED-8847-33E36FE9AF5F}" srcId="{CFB07178-7FC0-4C78-B32F-BB3AFDA2DADE}" destId="{85D33A6B-F9F4-4D0E-BD04-A24FF5A1419C}" srcOrd="2" destOrd="0" parTransId="{C9A5566D-6ACA-4E5A-8D64-290DF8095DAB}" sibTransId="{BED3D8D6-FC26-4698-B007-DAF6135F8BF6}"/>
    <dgm:cxn modelId="{31856A8B-F9DF-4EC3-9EC8-3AC93E156744}" type="presOf" srcId="{AD0C7D00-8352-4830-AEAE-A8B0359ED744}" destId="{E46AAD41-E359-4877-99CA-4BE2B9746A21}" srcOrd="0" destOrd="0" presId="urn:microsoft.com/office/officeart/2008/layout/HorizontalMultiLevelHierarchy"/>
    <dgm:cxn modelId="{713E990F-D902-4A4F-8A57-9D810956C0C0}" type="presOf" srcId="{73850057-2836-46AE-B038-5E599B2EB368}" destId="{89AA4C32-BA51-4177-BF88-58B907E5AB18}" srcOrd="1" destOrd="0" presId="urn:microsoft.com/office/officeart/2008/layout/HorizontalMultiLevelHierarchy"/>
    <dgm:cxn modelId="{FDD9525D-F984-4422-9D32-713A61CF0029}" type="presOf" srcId="{6EDDBCE6-4DBB-4423-A5E7-35E7D4C61CFA}" destId="{16BFB41F-0023-4297-8E63-A0F9B287BF82}" srcOrd="0" destOrd="0" presId="urn:microsoft.com/office/officeart/2008/layout/HorizontalMultiLevelHierarchy"/>
    <dgm:cxn modelId="{4D22DD2D-2B48-450C-833C-C6EB7FD72D5B}" type="presOf" srcId="{AD0C7D00-8352-4830-AEAE-A8B0359ED744}" destId="{9F1D62B9-95E1-48B2-B3D1-6E3652E97D73}" srcOrd="1" destOrd="0" presId="urn:microsoft.com/office/officeart/2008/layout/HorizontalMultiLevelHierarchy"/>
    <dgm:cxn modelId="{BCFBF489-FB7D-48DD-97D3-AC9E265F8D30}" srcId="{CFB07178-7FC0-4C78-B32F-BB3AFDA2DADE}" destId="{1EB483D0-F8BA-49F9-A009-6CB560DD3207}" srcOrd="3" destOrd="0" parTransId="{1469217F-72F9-4D70-8EFB-032C26BA34AA}" sibTransId="{E1F7F342-887B-4B8B-81B7-2AB1847EF98B}"/>
    <dgm:cxn modelId="{348B0994-FAB0-4451-894A-81170EB8D18A}" type="presOf" srcId="{F8231ACD-FA44-44BF-B889-27FF8B3F3D7E}" destId="{25EA61F9-3ED3-44E8-8494-E0A4F76D15DF}" srcOrd="0" destOrd="0" presId="urn:microsoft.com/office/officeart/2008/layout/HorizontalMultiLevelHierarchy"/>
    <dgm:cxn modelId="{9CCD4AD6-AD16-4CED-8A7C-6060C5F7B12D}" srcId="{CFB07178-7FC0-4C78-B32F-BB3AFDA2DADE}" destId="{3C9BBB10-2348-4566-A2D8-84D20C9575B1}" srcOrd="5" destOrd="0" parTransId="{AD0C7D00-8352-4830-AEAE-A8B0359ED744}" sibTransId="{3844128B-64E7-4D0D-8687-2A7D04F831D5}"/>
    <dgm:cxn modelId="{514BDC0F-F572-45F1-98B4-3AC49EC1714D}" type="presParOf" srcId="{C580C947-5200-42B9-BE1A-8D3A57B0E14C}" destId="{9751FB72-0714-4D29-86E1-233DEFFDCF96}" srcOrd="0" destOrd="0" presId="urn:microsoft.com/office/officeart/2008/layout/HorizontalMultiLevelHierarchy"/>
    <dgm:cxn modelId="{58A72A19-BE25-4492-AB8D-F102185E5B93}" type="presParOf" srcId="{9751FB72-0714-4D29-86E1-233DEFFDCF96}" destId="{3E95144B-640C-495B-A598-86DA1D969DF6}" srcOrd="0" destOrd="0" presId="urn:microsoft.com/office/officeart/2008/layout/HorizontalMultiLevelHierarchy"/>
    <dgm:cxn modelId="{371D9D2A-FC8E-4DD2-95AF-BB51FF9DBD47}" type="presParOf" srcId="{9751FB72-0714-4D29-86E1-233DEFFDCF96}" destId="{DEF89AEC-19A2-46A3-91B5-996E30952A0A}" srcOrd="1" destOrd="0" presId="urn:microsoft.com/office/officeart/2008/layout/HorizontalMultiLevelHierarchy"/>
    <dgm:cxn modelId="{EAFF5245-8CE2-416E-A661-2B4BDE7F05F1}" type="presParOf" srcId="{DEF89AEC-19A2-46A3-91B5-996E30952A0A}" destId="{B40003C9-1526-448A-978A-DE4BC1DB1C57}" srcOrd="0" destOrd="0" presId="urn:microsoft.com/office/officeart/2008/layout/HorizontalMultiLevelHierarchy"/>
    <dgm:cxn modelId="{C10E114E-F980-4CFF-B485-AC5F08275E17}" type="presParOf" srcId="{B40003C9-1526-448A-978A-DE4BC1DB1C57}" destId="{A7E857F5-C5AE-4AA6-B5B8-B0E6DF75B183}" srcOrd="0" destOrd="0" presId="urn:microsoft.com/office/officeart/2008/layout/HorizontalMultiLevelHierarchy"/>
    <dgm:cxn modelId="{88785EEA-6883-4EB1-8C99-1D257A6474A5}" type="presParOf" srcId="{DEF89AEC-19A2-46A3-91B5-996E30952A0A}" destId="{B86EA771-BCB1-4644-AD65-337C26F3792A}" srcOrd="1" destOrd="0" presId="urn:microsoft.com/office/officeart/2008/layout/HorizontalMultiLevelHierarchy"/>
    <dgm:cxn modelId="{0198497F-BDD7-4FB9-82FD-515E73D1DED5}" type="presParOf" srcId="{B86EA771-BCB1-4644-AD65-337C26F3792A}" destId="{25EA61F9-3ED3-44E8-8494-E0A4F76D15DF}" srcOrd="0" destOrd="0" presId="urn:microsoft.com/office/officeart/2008/layout/HorizontalMultiLevelHierarchy"/>
    <dgm:cxn modelId="{247292C8-5B66-48AE-BCA6-DA5DE34DCD83}" type="presParOf" srcId="{B86EA771-BCB1-4644-AD65-337C26F3792A}" destId="{8DE5D605-E494-4050-BF91-2F488CD88A1C}" srcOrd="1" destOrd="0" presId="urn:microsoft.com/office/officeart/2008/layout/HorizontalMultiLevelHierarchy"/>
    <dgm:cxn modelId="{A87557E8-120C-4D9F-B83B-9245C8EE371C}" type="presParOf" srcId="{DEF89AEC-19A2-46A3-91B5-996E30952A0A}" destId="{A02B00DB-1A42-471F-8EC2-BB1CA0AE5B7D}" srcOrd="2" destOrd="0" presId="urn:microsoft.com/office/officeart/2008/layout/HorizontalMultiLevelHierarchy"/>
    <dgm:cxn modelId="{238989BF-814F-4F09-9AC9-87CB3600860A}" type="presParOf" srcId="{A02B00DB-1A42-471F-8EC2-BB1CA0AE5B7D}" destId="{A98E041D-F1D8-4951-A7E6-CCF69082DA03}" srcOrd="0" destOrd="0" presId="urn:microsoft.com/office/officeart/2008/layout/HorizontalMultiLevelHierarchy"/>
    <dgm:cxn modelId="{C47F2350-B461-48BD-B29A-097B3197D4A4}" type="presParOf" srcId="{DEF89AEC-19A2-46A3-91B5-996E30952A0A}" destId="{B3C752F6-8557-47DC-8C28-11BFEE0D8328}" srcOrd="3" destOrd="0" presId="urn:microsoft.com/office/officeart/2008/layout/HorizontalMultiLevelHierarchy"/>
    <dgm:cxn modelId="{AD800CFC-D78F-40AE-813B-74B00EB9CF91}" type="presParOf" srcId="{B3C752F6-8557-47DC-8C28-11BFEE0D8328}" destId="{378627B3-90EE-457E-94B5-B5C202C218C4}" srcOrd="0" destOrd="0" presId="urn:microsoft.com/office/officeart/2008/layout/HorizontalMultiLevelHierarchy"/>
    <dgm:cxn modelId="{A3AE8219-36A5-4798-B0E5-64AD345820F6}" type="presParOf" srcId="{B3C752F6-8557-47DC-8C28-11BFEE0D8328}" destId="{1B6EBB6B-CE54-4D09-A037-B52F11C77F32}" srcOrd="1" destOrd="0" presId="urn:microsoft.com/office/officeart/2008/layout/HorizontalMultiLevelHierarchy"/>
    <dgm:cxn modelId="{947EEDE0-9B1E-41DE-902E-64261D9A1B83}" type="presParOf" srcId="{DEF89AEC-19A2-46A3-91B5-996E30952A0A}" destId="{8FDB766A-94FC-4AC5-984D-A6E923D50F2D}" srcOrd="4" destOrd="0" presId="urn:microsoft.com/office/officeart/2008/layout/HorizontalMultiLevelHierarchy"/>
    <dgm:cxn modelId="{34C6E9EE-7A31-4DDD-A5F7-3F462A2F562C}" type="presParOf" srcId="{8FDB766A-94FC-4AC5-984D-A6E923D50F2D}" destId="{752DF790-C4B8-4A9A-B811-79BBBABC5694}" srcOrd="0" destOrd="0" presId="urn:microsoft.com/office/officeart/2008/layout/HorizontalMultiLevelHierarchy"/>
    <dgm:cxn modelId="{385AE521-B4D9-4557-86C1-D87074B250A4}" type="presParOf" srcId="{DEF89AEC-19A2-46A3-91B5-996E30952A0A}" destId="{8DBA3FCF-0191-4C10-9C89-5344646D56B0}" srcOrd="5" destOrd="0" presId="urn:microsoft.com/office/officeart/2008/layout/HorizontalMultiLevelHierarchy"/>
    <dgm:cxn modelId="{462AA389-8183-4DC0-A47F-C692D1E5F446}" type="presParOf" srcId="{8DBA3FCF-0191-4C10-9C89-5344646D56B0}" destId="{7CA33A02-B3BB-47B0-A699-3441EAFCD0EE}" srcOrd="0" destOrd="0" presId="urn:microsoft.com/office/officeart/2008/layout/HorizontalMultiLevelHierarchy"/>
    <dgm:cxn modelId="{A2DBFE58-1398-40A8-B57F-044898939F9B}" type="presParOf" srcId="{8DBA3FCF-0191-4C10-9C89-5344646D56B0}" destId="{BEE5ABCD-B06C-4C11-9E52-7A25D26B7C2B}" srcOrd="1" destOrd="0" presId="urn:microsoft.com/office/officeart/2008/layout/HorizontalMultiLevelHierarchy"/>
    <dgm:cxn modelId="{2019A21A-AA02-4B80-B2C0-B2F7F03C296C}" type="presParOf" srcId="{DEF89AEC-19A2-46A3-91B5-996E30952A0A}" destId="{DF6137CE-7AA9-47A5-9B80-5A99409DC38D}" srcOrd="6" destOrd="0" presId="urn:microsoft.com/office/officeart/2008/layout/HorizontalMultiLevelHierarchy"/>
    <dgm:cxn modelId="{630C858B-6BEA-48C3-9DDA-BD7B3B8BF6FF}" type="presParOf" srcId="{DF6137CE-7AA9-47A5-9B80-5A99409DC38D}" destId="{027D231E-B8EA-4803-82B0-632198B5ADE2}" srcOrd="0" destOrd="0" presId="urn:microsoft.com/office/officeart/2008/layout/HorizontalMultiLevelHierarchy"/>
    <dgm:cxn modelId="{F8A1C630-0369-4B82-A156-DC08F6BE68A1}" type="presParOf" srcId="{DEF89AEC-19A2-46A3-91B5-996E30952A0A}" destId="{A9D02155-6026-4BA3-AEA1-6FE0278131F4}" srcOrd="7" destOrd="0" presId="urn:microsoft.com/office/officeart/2008/layout/HorizontalMultiLevelHierarchy"/>
    <dgm:cxn modelId="{306CDC10-F95E-41E1-A3D7-FDCE407159B7}" type="presParOf" srcId="{A9D02155-6026-4BA3-AEA1-6FE0278131F4}" destId="{CE52C1C2-40A8-44C5-8A39-B2F891F49180}" srcOrd="0" destOrd="0" presId="urn:microsoft.com/office/officeart/2008/layout/HorizontalMultiLevelHierarchy"/>
    <dgm:cxn modelId="{4BB2FA75-E4CC-4EB3-8042-27D24E7CE489}" type="presParOf" srcId="{A9D02155-6026-4BA3-AEA1-6FE0278131F4}" destId="{B5D9694B-AF6C-4761-A200-5E9008949E26}" srcOrd="1" destOrd="0" presId="urn:microsoft.com/office/officeart/2008/layout/HorizontalMultiLevelHierarchy"/>
    <dgm:cxn modelId="{69C53C53-C3CD-4DBD-AD7A-3255D0F80A25}" type="presParOf" srcId="{DEF89AEC-19A2-46A3-91B5-996E30952A0A}" destId="{BADACCCA-BB3D-49F7-A315-D8A78793726F}" srcOrd="8" destOrd="0" presId="urn:microsoft.com/office/officeart/2008/layout/HorizontalMultiLevelHierarchy"/>
    <dgm:cxn modelId="{3DFE020A-D567-4573-8398-6C7C1F0DE880}" type="presParOf" srcId="{BADACCCA-BB3D-49F7-A315-D8A78793726F}" destId="{89AA4C32-BA51-4177-BF88-58B907E5AB18}" srcOrd="0" destOrd="0" presId="urn:microsoft.com/office/officeart/2008/layout/HorizontalMultiLevelHierarchy"/>
    <dgm:cxn modelId="{02D4F36D-FE1C-4A2C-B3A9-D0623A760F6D}" type="presParOf" srcId="{DEF89AEC-19A2-46A3-91B5-996E30952A0A}" destId="{AA066947-846D-4875-A56D-7586124EEAC1}" srcOrd="9" destOrd="0" presId="urn:microsoft.com/office/officeart/2008/layout/HorizontalMultiLevelHierarchy"/>
    <dgm:cxn modelId="{1CADB3EE-EBD3-494F-9CF4-23F3183CC790}" type="presParOf" srcId="{AA066947-846D-4875-A56D-7586124EEAC1}" destId="{16BFB41F-0023-4297-8E63-A0F9B287BF82}" srcOrd="0" destOrd="0" presId="urn:microsoft.com/office/officeart/2008/layout/HorizontalMultiLevelHierarchy"/>
    <dgm:cxn modelId="{4ED7E82E-520A-4251-83E9-45BFBBFE7E11}" type="presParOf" srcId="{AA066947-846D-4875-A56D-7586124EEAC1}" destId="{E35D8FF3-ACA4-4EC2-ABE1-9CCD37115874}" srcOrd="1" destOrd="0" presId="urn:microsoft.com/office/officeart/2008/layout/HorizontalMultiLevelHierarchy"/>
    <dgm:cxn modelId="{511434CD-60CB-4E2B-8B1D-B9778FE7122A}" type="presParOf" srcId="{DEF89AEC-19A2-46A3-91B5-996E30952A0A}" destId="{E46AAD41-E359-4877-99CA-4BE2B9746A21}" srcOrd="10" destOrd="0" presId="urn:microsoft.com/office/officeart/2008/layout/HorizontalMultiLevelHierarchy"/>
    <dgm:cxn modelId="{44998ACC-17FF-48AC-9298-C14C420F4CB0}" type="presParOf" srcId="{E46AAD41-E359-4877-99CA-4BE2B9746A21}" destId="{9F1D62B9-95E1-48B2-B3D1-6E3652E97D73}" srcOrd="0" destOrd="0" presId="urn:microsoft.com/office/officeart/2008/layout/HorizontalMultiLevelHierarchy"/>
    <dgm:cxn modelId="{D9E425F4-8FA7-4A1F-BB22-9C2F7894ED74}" type="presParOf" srcId="{DEF89AEC-19A2-46A3-91B5-996E30952A0A}" destId="{51367BDE-FA53-4DEF-9F89-0AF1CA1D639B}" srcOrd="11" destOrd="0" presId="urn:microsoft.com/office/officeart/2008/layout/HorizontalMultiLevelHierarchy"/>
    <dgm:cxn modelId="{CAAF9609-F85E-4D45-B8A3-56EB6368F792}" type="presParOf" srcId="{51367BDE-FA53-4DEF-9F89-0AF1CA1D639B}" destId="{3C165DE7-26FC-4B3B-B4E0-1768A72CEC1D}" srcOrd="0" destOrd="0" presId="urn:microsoft.com/office/officeart/2008/layout/HorizontalMultiLevelHierarchy"/>
    <dgm:cxn modelId="{CCABF439-451B-43D5-9A8E-A2B1E1E07BE1}" type="presParOf" srcId="{51367BDE-FA53-4DEF-9F89-0AF1CA1D639B}" destId="{E1AACA64-D065-4EDF-9BE2-1FE9A81145D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8C6D7-7566-45A9-AD63-C876E77350E0}">
      <dsp:nvSpPr>
        <dsp:cNvPr id="0" name=""/>
        <dsp:cNvSpPr/>
      </dsp:nvSpPr>
      <dsp:spPr>
        <a:xfrm>
          <a:off x="675777" y="1981832"/>
          <a:ext cx="507223" cy="16855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611" y="0"/>
              </a:lnTo>
              <a:lnTo>
                <a:pt x="253611" y="1685533"/>
              </a:lnTo>
              <a:lnTo>
                <a:pt x="507223" y="168553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885384" y="2780594"/>
        <a:ext cx="88009" cy="88009"/>
      </dsp:txXfrm>
    </dsp:sp>
    <dsp:sp modelId="{A0ED4DB6-B6C1-4A31-BE0B-6EED05DAAAE7}">
      <dsp:nvSpPr>
        <dsp:cNvPr id="0" name=""/>
        <dsp:cNvSpPr/>
      </dsp:nvSpPr>
      <dsp:spPr>
        <a:xfrm>
          <a:off x="675777" y="1981832"/>
          <a:ext cx="358112" cy="1023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9056" y="0"/>
              </a:lnTo>
              <a:lnTo>
                <a:pt x="179056" y="1023567"/>
              </a:lnTo>
              <a:lnTo>
                <a:pt x="358112" y="102356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27723" y="2466505"/>
        <a:ext cx="54220" cy="54220"/>
      </dsp:txXfrm>
    </dsp:sp>
    <dsp:sp modelId="{911377EA-59F7-48CC-B17D-4FE18347C86C}">
      <dsp:nvSpPr>
        <dsp:cNvPr id="0" name=""/>
        <dsp:cNvSpPr/>
      </dsp:nvSpPr>
      <dsp:spPr>
        <a:xfrm>
          <a:off x="675777" y="1981832"/>
          <a:ext cx="394854" cy="286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427" y="0"/>
              </a:lnTo>
              <a:lnTo>
                <a:pt x="197427" y="286063"/>
              </a:lnTo>
              <a:lnTo>
                <a:pt x="394854" y="28606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61015" y="2112674"/>
        <a:ext cx="24379" cy="24379"/>
      </dsp:txXfrm>
    </dsp:sp>
    <dsp:sp modelId="{FBBE58EA-0492-4D73-97E1-2C6206B4D897}">
      <dsp:nvSpPr>
        <dsp:cNvPr id="0" name=""/>
        <dsp:cNvSpPr/>
      </dsp:nvSpPr>
      <dsp:spPr>
        <a:xfrm>
          <a:off x="675777" y="1640643"/>
          <a:ext cx="358112" cy="341189"/>
        </a:xfrm>
        <a:custGeom>
          <a:avLst/>
          <a:gdLst/>
          <a:ahLst/>
          <a:cxnLst/>
          <a:rect l="0" t="0" r="0" b="0"/>
          <a:pathLst>
            <a:path>
              <a:moveTo>
                <a:pt x="0" y="341189"/>
              </a:moveTo>
              <a:lnTo>
                <a:pt x="179056" y="341189"/>
              </a:lnTo>
              <a:lnTo>
                <a:pt x="179056" y="0"/>
              </a:lnTo>
              <a:lnTo>
                <a:pt x="358112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42468" y="1798872"/>
        <a:ext cx="24731" cy="24731"/>
      </dsp:txXfrm>
    </dsp:sp>
    <dsp:sp modelId="{464E97C9-FA19-4051-80B2-43D46AC9786B}">
      <dsp:nvSpPr>
        <dsp:cNvPr id="0" name=""/>
        <dsp:cNvSpPr/>
      </dsp:nvSpPr>
      <dsp:spPr>
        <a:xfrm>
          <a:off x="675777" y="958265"/>
          <a:ext cx="358112" cy="1023567"/>
        </a:xfrm>
        <a:custGeom>
          <a:avLst/>
          <a:gdLst/>
          <a:ahLst/>
          <a:cxnLst/>
          <a:rect l="0" t="0" r="0" b="0"/>
          <a:pathLst>
            <a:path>
              <a:moveTo>
                <a:pt x="0" y="1023567"/>
              </a:moveTo>
              <a:lnTo>
                <a:pt x="179056" y="1023567"/>
              </a:lnTo>
              <a:lnTo>
                <a:pt x="179056" y="0"/>
              </a:lnTo>
              <a:lnTo>
                <a:pt x="358112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27723" y="1442938"/>
        <a:ext cx="54220" cy="54220"/>
      </dsp:txXfrm>
    </dsp:sp>
    <dsp:sp modelId="{353F732C-203E-4B0B-804A-935C319BD1EE}">
      <dsp:nvSpPr>
        <dsp:cNvPr id="0" name=""/>
        <dsp:cNvSpPr/>
      </dsp:nvSpPr>
      <dsp:spPr>
        <a:xfrm>
          <a:off x="675777" y="368892"/>
          <a:ext cx="417093" cy="1612939"/>
        </a:xfrm>
        <a:custGeom>
          <a:avLst/>
          <a:gdLst/>
          <a:ahLst/>
          <a:cxnLst/>
          <a:rect l="0" t="0" r="0" b="0"/>
          <a:pathLst>
            <a:path>
              <a:moveTo>
                <a:pt x="0" y="1612939"/>
              </a:moveTo>
              <a:lnTo>
                <a:pt x="208546" y="1612939"/>
              </a:lnTo>
              <a:lnTo>
                <a:pt x="208546" y="0"/>
              </a:lnTo>
              <a:lnTo>
                <a:pt x="417093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42674" y="1133712"/>
        <a:ext cx="83299" cy="83299"/>
      </dsp:txXfrm>
    </dsp:sp>
    <dsp:sp modelId="{6CAF59E2-CAF6-46FD-BC6E-235C7DBBB67C}">
      <dsp:nvSpPr>
        <dsp:cNvPr id="0" name=""/>
        <dsp:cNvSpPr/>
      </dsp:nvSpPr>
      <dsp:spPr>
        <a:xfrm rot="16200000">
          <a:off x="-1316680" y="1679948"/>
          <a:ext cx="3381147" cy="6037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rgbClr val="FFFF00"/>
              </a:solidFill>
            </a:rPr>
            <a:t>Формування в учня </a:t>
          </a:r>
          <a:endParaRPr lang="ru-RU" sz="2800" kern="1200" dirty="0">
            <a:solidFill>
              <a:srgbClr val="FFFF00"/>
            </a:solidFill>
          </a:endParaRPr>
        </a:p>
      </dsp:txBody>
      <dsp:txXfrm>
        <a:off x="-1316680" y="1679948"/>
        <a:ext cx="3381147" cy="603768"/>
      </dsp:txXfrm>
    </dsp:sp>
    <dsp:sp modelId="{BCF88F78-817F-4332-9BE0-90C8B72C4359}">
      <dsp:nvSpPr>
        <dsp:cNvPr id="0" name=""/>
        <dsp:cNvSpPr/>
      </dsp:nvSpPr>
      <dsp:spPr>
        <a:xfrm>
          <a:off x="1092870" y="95941"/>
          <a:ext cx="5330712" cy="5459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>
              <a:solidFill>
                <a:srgbClr val="FFFF00"/>
              </a:solidFill>
            </a:rPr>
            <a:t>Мовленнєвої і читацької культури</a:t>
          </a:r>
          <a:endParaRPr lang="ru-RU" sz="2000" b="0" kern="1200" dirty="0">
            <a:solidFill>
              <a:srgbClr val="FFFF00"/>
            </a:solidFill>
          </a:endParaRPr>
        </a:p>
      </dsp:txBody>
      <dsp:txXfrm>
        <a:off x="1092870" y="95941"/>
        <a:ext cx="5330712" cy="545902"/>
      </dsp:txXfrm>
    </dsp:sp>
    <dsp:sp modelId="{835CB389-B33C-452E-85AC-11E2AA7B83BC}">
      <dsp:nvSpPr>
        <dsp:cNvPr id="0" name=""/>
        <dsp:cNvSpPr/>
      </dsp:nvSpPr>
      <dsp:spPr>
        <a:xfrm>
          <a:off x="1033889" y="685314"/>
          <a:ext cx="4955536" cy="5459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FF00"/>
              </a:solidFill>
            </a:rPr>
            <a:t>Комунікативної та літературної компетентності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1033889" y="685314"/>
        <a:ext cx="4955536" cy="545902"/>
      </dsp:txXfrm>
    </dsp:sp>
    <dsp:sp modelId="{CF162106-5035-4C11-965D-156C30CF1501}">
      <dsp:nvSpPr>
        <dsp:cNvPr id="0" name=""/>
        <dsp:cNvSpPr/>
      </dsp:nvSpPr>
      <dsp:spPr>
        <a:xfrm>
          <a:off x="1033889" y="1367692"/>
          <a:ext cx="4979297" cy="5459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FF00"/>
              </a:solidFill>
            </a:rPr>
            <a:t>Гуманістичного світогляду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1033889" y="1367692"/>
        <a:ext cx="4979297" cy="545902"/>
      </dsp:txXfrm>
    </dsp:sp>
    <dsp:sp modelId="{71B4F67C-8B93-49C3-B598-A85DA8457A88}">
      <dsp:nvSpPr>
        <dsp:cNvPr id="0" name=""/>
        <dsp:cNvSpPr/>
      </dsp:nvSpPr>
      <dsp:spPr>
        <a:xfrm>
          <a:off x="1070632" y="1994945"/>
          <a:ext cx="4961516" cy="5459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FF00"/>
              </a:solidFill>
            </a:rPr>
            <a:t>Національної свідомості та високої моралі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1070632" y="1994945"/>
        <a:ext cx="4961516" cy="545902"/>
      </dsp:txXfrm>
    </dsp:sp>
    <dsp:sp modelId="{AC70CF82-EA82-414E-BFD2-876386D040CD}">
      <dsp:nvSpPr>
        <dsp:cNvPr id="0" name=""/>
        <dsp:cNvSpPr/>
      </dsp:nvSpPr>
      <dsp:spPr>
        <a:xfrm>
          <a:off x="1033889" y="2732448"/>
          <a:ext cx="5016576" cy="5459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FF00"/>
              </a:solidFill>
            </a:rPr>
            <a:t>Активної громадянської позиції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1033889" y="2732448"/>
        <a:ext cx="5016576" cy="545902"/>
      </dsp:txXfrm>
    </dsp:sp>
    <dsp:sp modelId="{F73522BF-B66F-4205-AF96-CB62F483844C}">
      <dsp:nvSpPr>
        <dsp:cNvPr id="0" name=""/>
        <dsp:cNvSpPr/>
      </dsp:nvSpPr>
      <dsp:spPr>
        <a:xfrm>
          <a:off x="1183001" y="3394415"/>
          <a:ext cx="5253610" cy="5459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FF00"/>
              </a:solidFill>
            </a:rPr>
            <a:t>Естетичних смаків і цілісних орієнтацій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1183001" y="3394415"/>
        <a:ext cx="5253610" cy="5459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8D4A8-CB0A-4D6A-AF1C-7C58E03206A2}">
      <dsp:nvSpPr>
        <dsp:cNvPr id="0" name=""/>
        <dsp:cNvSpPr/>
      </dsp:nvSpPr>
      <dsp:spPr>
        <a:xfrm>
          <a:off x="-4073475" y="-625223"/>
          <a:ext cx="4854072" cy="4854072"/>
        </a:xfrm>
        <a:prstGeom prst="blockArc">
          <a:avLst>
            <a:gd name="adj1" fmla="val 18900000"/>
            <a:gd name="adj2" fmla="val 2700000"/>
            <a:gd name="adj3" fmla="val 445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CF004-1618-4481-ACCF-86CC3FA531A4}">
      <dsp:nvSpPr>
        <dsp:cNvPr id="0" name=""/>
        <dsp:cNvSpPr/>
      </dsp:nvSpPr>
      <dsp:spPr>
        <a:xfrm>
          <a:off x="341996" y="225154"/>
          <a:ext cx="5806100" cy="450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6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341996" y="225154"/>
        <a:ext cx="5806100" cy="450597"/>
      </dsp:txXfrm>
    </dsp:sp>
    <dsp:sp modelId="{4337EF18-892C-41A6-AD09-3076F5B53581}">
      <dsp:nvSpPr>
        <dsp:cNvPr id="0" name=""/>
        <dsp:cNvSpPr/>
      </dsp:nvSpPr>
      <dsp:spPr>
        <a:xfrm>
          <a:off x="60373" y="168829"/>
          <a:ext cx="563246" cy="563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7A49D-BCE3-41E1-901E-28D3213417F1}">
      <dsp:nvSpPr>
        <dsp:cNvPr id="0" name=""/>
        <dsp:cNvSpPr/>
      </dsp:nvSpPr>
      <dsp:spPr>
        <a:xfrm>
          <a:off x="664881" y="900834"/>
          <a:ext cx="5483215" cy="450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6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64881" y="900834"/>
        <a:ext cx="5483215" cy="450597"/>
      </dsp:txXfrm>
    </dsp:sp>
    <dsp:sp modelId="{92AAD03C-5E22-4A47-B107-CEA2F12007C3}">
      <dsp:nvSpPr>
        <dsp:cNvPr id="0" name=""/>
        <dsp:cNvSpPr/>
      </dsp:nvSpPr>
      <dsp:spPr>
        <a:xfrm>
          <a:off x="383258" y="844509"/>
          <a:ext cx="563246" cy="563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33D76-276E-487A-90F1-F24F816DBE47}">
      <dsp:nvSpPr>
        <dsp:cNvPr id="0" name=""/>
        <dsp:cNvSpPr/>
      </dsp:nvSpPr>
      <dsp:spPr>
        <a:xfrm>
          <a:off x="763981" y="1576513"/>
          <a:ext cx="5384116" cy="450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6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763981" y="1576513"/>
        <a:ext cx="5384116" cy="450597"/>
      </dsp:txXfrm>
    </dsp:sp>
    <dsp:sp modelId="{B6576273-ED2C-4DDE-89A3-8D6CAFF56267}">
      <dsp:nvSpPr>
        <dsp:cNvPr id="0" name=""/>
        <dsp:cNvSpPr/>
      </dsp:nvSpPr>
      <dsp:spPr>
        <a:xfrm>
          <a:off x="482357" y="1520189"/>
          <a:ext cx="563246" cy="563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FD638-FA0E-4786-BB72-856FDC65121C}">
      <dsp:nvSpPr>
        <dsp:cNvPr id="0" name=""/>
        <dsp:cNvSpPr/>
      </dsp:nvSpPr>
      <dsp:spPr>
        <a:xfrm>
          <a:off x="664881" y="2252193"/>
          <a:ext cx="5483215" cy="450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6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664881" y="2252193"/>
        <a:ext cx="5483215" cy="450597"/>
      </dsp:txXfrm>
    </dsp:sp>
    <dsp:sp modelId="{3486C3B4-4151-4E62-9638-E9CE3A63CD7E}">
      <dsp:nvSpPr>
        <dsp:cNvPr id="0" name=""/>
        <dsp:cNvSpPr/>
      </dsp:nvSpPr>
      <dsp:spPr>
        <a:xfrm>
          <a:off x="324100" y="2195829"/>
          <a:ext cx="563246" cy="563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05B31-7411-48F3-8155-BBF4BB6A8A90}">
      <dsp:nvSpPr>
        <dsp:cNvPr id="0" name=""/>
        <dsp:cNvSpPr/>
      </dsp:nvSpPr>
      <dsp:spPr>
        <a:xfrm>
          <a:off x="341996" y="2927873"/>
          <a:ext cx="5806100" cy="450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6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341996" y="2927873"/>
        <a:ext cx="5806100" cy="450597"/>
      </dsp:txXfrm>
    </dsp:sp>
    <dsp:sp modelId="{C8A9A1F8-3FED-4A7C-B897-FEDA26704408}">
      <dsp:nvSpPr>
        <dsp:cNvPr id="0" name=""/>
        <dsp:cNvSpPr/>
      </dsp:nvSpPr>
      <dsp:spPr>
        <a:xfrm>
          <a:off x="60373" y="2871548"/>
          <a:ext cx="563246" cy="563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8D4A8-CB0A-4D6A-AF1C-7C58E03206A2}">
      <dsp:nvSpPr>
        <dsp:cNvPr id="0" name=""/>
        <dsp:cNvSpPr/>
      </dsp:nvSpPr>
      <dsp:spPr>
        <a:xfrm>
          <a:off x="-4073475" y="-625223"/>
          <a:ext cx="4854072" cy="4854072"/>
        </a:xfrm>
        <a:prstGeom prst="blockArc">
          <a:avLst>
            <a:gd name="adj1" fmla="val 18900000"/>
            <a:gd name="adj2" fmla="val 2700000"/>
            <a:gd name="adj3" fmla="val 445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CF004-1618-4481-ACCF-86CC3FA531A4}">
      <dsp:nvSpPr>
        <dsp:cNvPr id="0" name=""/>
        <dsp:cNvSpPr/>
      </dsp:nvSpPr>
      <dsp:spPr>
        <a:xfrm>
          <a:off x="334971" y="220292"/>
          <a:ext cx="5806100" cy="450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6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FF00"/>
              </a:solidFill>
            </a:rPr>
            <a:t>Зламали хлопці ніж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334971" y="220292"/>
        <a:ext cx="5806100" cy="450597"/>
      </dsp:txXfrm>
    </dsp:sp>
    <dsp:sp modelId="{4337EF18-892C-41A6-AD09-3076F5B53581}">
      <dsp:nvSpPr>
        <dsp:cNvPr id="0" name=""/>
        <dsp:cNvSpPr/>
      </dsp:nvSpPr>
      <dsp:spPr>
        <a:xfrm>
          <a:off x="60373" y="168829"/>
          <a:ext cx="563246" cy="563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7A49D-BCE3-41E1-901E-28D3213417F1}">
      <dsp:nvSpPr>
        <dsp:cNvPr id="0" name=""/>
        <dsp:cNvSpPr/>
      </dsp:nvSpPr>
      <dsp:spPr>
        <a:xfrm>
          <a:off x="664826" y="914879"/>
          <a:ext cx="5483215" cy="450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6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664826" y="914879"/>
        <a:ext cx="5483215" cy="450597"/>
      </dsp:txXfrm>
    </dsp:sp>
    <dsp:sp modelId="{92AAD03C-5E22-4A47-B107-CEA2F12007C3}">
      <dsp:nvSpPr>
        <dsp:cNvPr id="0" name=""/>
        <dsp:cNvSpPr/>
      </dsp:nvSpPr>
      <dsp:spPr>
        <a:xfrm>
          <a:off x="383258" y="844509"/>
          <a:ext cx="563246" cy="563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33D76-276E-487A-90F1-F24F816DBE47}">
      <dsp:nvSpPr>
        <dsp:cNvPr id="0" name=""/>
        <dsp:cNvSpPr/>
      </dsp:nvSpPr>
      <dsp:spPr>
        <a:xfrm>
          <a:off x="756712" y="1600476"/>
          <a:ext cx="5384116" cy="450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6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756712" y="1600476"/>
        <a:ext cx="5384116" cy="450597"/>
      </dsp:txXfrm>
    </dsp:sp>
    <dsp:sp modelId="{B6576273-ED2C-4DDE-89A3-8D6CAFF56267}">
      <dsp:nvSpPr>
        <dsp:cNvPr id="0" name=""/>
        <dsp:cNvSpPr/>
      </dsp:nvSpPr>
      <dsp:spPr>
        <a:xfrm>
          <a:off x="482357" y="1520189"/>
          <a:ext cx="563246" cy="563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FD638-FA0E-4786-BB72-856FDC65121C}">
      <dsp:nvSpPr>
        <dsp:cNvPr id="0" name=""/>
        <dsp:cNvSpPr/>
      </dsp:nvSpPr>
      <dsp:spPr>
        <a:xfrm>
          <a:off x="664881" y="2252193"/>
          <a:ext cx="5483215" cy="450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6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FF00"/>
              </a:solidFill>
            </a:rPr>
            <a:t>Пожежа у панському маєтку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664881" y="2252193"/>
        <a:ext cx="5483215" cy="450597"/>
      </dsp:txXfrm>
    </dsp:sp>
    <dsp:sp modelId="{3486C3B4-4151-4E62-9638-E9CE3A63CD7E}">
      <dsp:nvSpPr>
        <dsp:cNvPr id="0" name=""/>
        <dsp:cNvSpPr/>
      </dsp:nvSpPr>
      <dsp:spPr>
        <a:xfrm>
          <a:off x="324100" y="2195829"/>
          <a:ext cx="563246" cy="563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05B31-7411-48F3-8155-BBF4BB6A8A90}">
      <dsp:nvSpPr>
        <dsp:cNvPr id="0" name=""/>
        <dsp:cNvSpPr/>
      </dsp:nvSpPr>
      <dsp:spPr>
        <a:xfrm>
          <a:off x="341996" y="2927873"/>
          <a:ext cx="5806100" cy="450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6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FF00"/>
              </a:solidFill>
            </a:rPr>
            <a:t>Молода паночка</a:t>
          </a:r>
          <a:r>
            <a:rPr lang="en-US" sz="2000" kern="1200" dirty="0" smtClean="0">
              <a:solidFill>
                <a:srgbClr val="FFFF00"/>
              </a:solidFill>
            </a:rPr>
            <a:t> “</a:t>
          </a:r>
          <a:r>
            <a:rPr lang="uk-UA" sz="2000" kern="1200" dirty="0" smtClean="0">
              <a:solidFill>
                <a:srgbClr val="FFFF00"/>
              </a:solidFill>
            </a:rPr>
            <a:t>уповила хлопця, як линочка</a:t>
          </a:r>
          <a:r>
            <a:rPr lang="en-US" sz="2000" kern="1200" dirty="0" smtClean="0">
              <a:solidFill>
                <a:srgbClr val="FFFF00"/>
              </a:solidFill>
            </a:rPr>
            <a:t>”</a:t>
          </a:r>
          <a:r>
            <a:rPr lang="uk-UA" sz="2000" kern="1200" dirty="0" smtClean="0">
              <a:solidFill>
                <a:srgbClr val="FFFF00"/>
              </a:solidFill>
            </a:rPr>
            <a:t> 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341996" y="2927873"/>
        <a:ext cx="5806100" cy="450597"/>
      </dsp:txXfrm>
    </dsp:sp>
    <dsp:sp modelId="{C8A9A1F8-3FED-4A7C-B897-FEDA26704408}">
      <dsp:nvSpPr>
        <dsp:cNvPr id="0" name=""/>
        <dsp:cNvSpPr/>
      </dsp:nvSpPr>
      <dsp:spPr>
        <a:xfrm>
          <a:off x="60373" y="2871548"/>
          <a:ext cx="563246" cy="563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8C6D7-7566-45A9-AD63-C876E77350E0}">
      <dsp:nvSpPr>
        <dsp:cNvPr id="0" name=""/>
        <dsp:cNvSpPr/>
      </dsp:nvSpPr>
      <dsp:spPr>
        <a:xfrm>
          <a:off x="2368703" y="1801812"/>
          <a:ext cx="325901" cy="1552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950" y="0"/>
              </a:lnTo>
              <a:lnTo>
                <a:pt x="162950" y="1552501"/>
              </a:lnTo>
              <a:lnTo>
                <a:pt x="325901" y="155250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91995" y="2538404"/>
        <a:ext cx="79316" cy="79316"/>
      </dsp:txXfrm>
    </dsp:sp>
    <dsp:sp modelId="{A0ED4DB6-B6C1-4A31-BE0B-6EED05DAAAE7}">
      <dsp:nvSpPr>
        <dsp:cNvPr id="0" name=""/>
        <dsp:cNvSpPr/>
      </dsp:nvSpPr>
      <dsp:spPr>
        <a:xfrm>
          <a:off x="2368703" y="1801812"/>
          <a:ext cx="325901" cy="931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950" y="0"/>
              </a:lnTo>
              <a:lnTo>
                <a:pt x="162950" y="931500"/>
              </a:lnTo>
              <a:lnTo>
                <a:pt x="325901" y="93150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06982" y="2242891"/>
        <a:ext cx="49343" cy="49343"/>
      </dsp:txXfrm>
    </dsp:sp>
    <dsp:sp modelId="{911377EA-59F7-48CC-B17D-4FE18347C86C}">
      <dsp:nvSpPr>
        <dsp:cNvPr id="0" name=""/>
        <dsp:cNvSpPr/>
      </dsp:nvSpPr>
      <dsp:spPr>
        <a:xfrm>
          <a:off x="2368703" y="1801812"/>
          <a:ext cx="325901" cy="310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950" y="0"/>
              </a:lnTo>
              <a:lnTo>
                <a:pt x="162950" y="310500"/>
              </a:lnTo>
              <a:lnTo>
                <a:pt x="325901" y="31050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0400" y="1945809"/>
        <a:ext cx="22506" cy="22506"/>
      </dsp:txXfrm>
    </dsp:sp>
    <dsp:sp modelId="{FBBE58EA-0492-4D73-97E1-2C6206B4D897}">
      <dsp:nvSpPr>
        <dsp:cNvPr id="0" name=""/>
        <dsp:cNvSpPr/>
      </dsp:nvSpPr>
      <dsp:spPr>
        <a:xfrm>
          <a:off x="2368703" y="1491312"/>
          <a:ext cx="325901" cy="310500"/>
        </a:xfrm>
        <a:custGeom>
          <a:avLst/>
          <a:gdLst/>
          <a:ahLst/>
          <a:cxnLst/>
          <a:rect l="0" t="0" r="0" b="0"/>
          <a:pathLst>
            <a:path>
              <a:moveTo>
                <a:pt x="0" y="310500"/>
              </a:moveTo>
              <a:lnTo>
                <a:pt x="162950" y="310500"/>
              </a:lnTo>
              <a:lnTo>
                <a:pt x="162950" y="0"/>
              </a:lnTo>
              <a:lnTo>
                <a:pt x="325901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0400" y="1635308"/>
        <a:ext cx="22506" cy="22506"/>
      </dsp:txXfrm>
    </dsp:sp>
    <dsp:sp modelId="{464E97C9-FA19-4051-80B2-43D46AC9786B}">
      <dsp:nvSpPr>
        <dsp:cNvPr id="0" name=""/>
        <dsp:cNvSpPr/>
      </dsp:nvSpPr>
      <dsp:spPr>
        <a:xfrm>
          <a:off x="2368703" y="870311"/>
          <a:ext cx="325901" cy="931500"/>
        </a:xfrm>
        <a:custGeom>
          <a:avLst/>
          <a:gdLst/>
          <a:ahLst/>
          <a:cxnLst/>
          <a:rect l="0" t="0" r="0" b="0"/>
          <a:pathLst>
            <a:path>
              <a:moveTo>
                <a:pt x="0" y="931500"/>
              </a:moveTo>
              <a:lnTo>
                <a:pt x="162950" y="931500"/>
              </a:lnTo>
              <a:lnTo>
                <a:pt x="162950" y="0"/>
              </a:lnTo>
              <a:lnTo>
                <a:pt x="325901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06982" y="1311390"/>
        <a:ext cx="49343" cy="49343"/>
      </dsp:txXfrm>
    </dsp:sp>
    <dsp:sp modelId="{353F732C-203E-4B0B-804A-935C319BD1EE}">
      <dsp:nvSpPr>
        <dsp:cNvPr id="0" name=""/>
        <dsp:cNvSpPr/>
      </dsp:nvSpPr>
      <dsp:spPr>
        <a:xfrm>
          <a:off x="2368703" y="249310"/>
          <a:ext cx="325901" cy="1552501"/>
        </a:xfrm>
        <a:custGeom>
          <a:avLst/>
          <a:gdLst/>
          <a:ahLst/>
          <a:cxnLst/>
          <a:rect l="0" t="0" r="0" b="0"/>
          <a:pathLst>
            <a:path>
              <a:moveTo>
                <a:pt x="0" y="1552501"/>
              </a:moveTo>
              <a:lnTo>
                <a:pt x="162950" y="1552501"/>
              </a:lnTo>
              <a:lnTo>
                <a:pt x="162950" y="0"/>
              </a:lnTo>
              <a:lnTo>
                <a:pt x="325901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91995" y="985903"/>
        <a:ext cx="79316" cy="79316"/>
      </dsp:txXfrm>
    </dsp:sp>
    <dsp:sp modelId="{6CAF59E2-CAF6-46FD-BC6E-235C7DBBB67C}">
      <dsp:nvSpPr>
        <dsp:cNvPr id="0" name=""/>
        <dsp:cNvSpPr/>
      </dsp:nvSpPr>
      <dsp:spPr>
        <a:xfrm rot="16200000">
          <a:off x="812933" y="1553412"/>
          <a:ext cx="2614739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solidFill>
                <a:srgbClr val="FFFF00"/>
              </a:solidFill>
            </a:rPr>
            <a:t>чумак</a:t>
          </a:r>
          <a:endParaRPr lang="ru-RU" sz="3200" kern="1200" dirty="0">
            <a:solidFill>
              <a:srgbClr val="FFFF00"/>
            </a:solidFill>
          </a:endParaRPr>
        </a:p>
      </dsp:txBody>
      <dsp:txXfrm>
        <a:off x="812933" y="1553412"/>
        <a:ext cx="2614739" cy="496800"/>
      </dsp:txXfrm>
    </dsp:sp>
    <dsp:sp modelId="{BCF88F78-817F-4332-9BE0-90C8B72C4359}">
      <dsp:nvSpPr>
        <dsp:cNvPr id="0" name=""/>
        <dsp:cNvSpPr/>
      </dsp:nvSpPr>
      <dsp:spPr>
        <a:xfrm>
          <a:off x="2694604" y="910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rgbClr val="FFFF00"/>
              </a:solidFill>
            </a:rPr>
            <a:t>вихований</a:t>
          </a:r>
          <a:endParaRPr lang="ru-RU" sz="1900" kern="1200" dirty="0">
            <a:solidFill>
              <a:srgbClr val="FFFF00"/>
            </a:solidFill>
          </a:endParaRPr>
        </a:p>
      </dsp:txBody>
      <dsp:txXfrm>
        <a:off x="2694604" y="910"/>
        <a:ext cx="1629505" cy="496800"/>
      </dsp:txXfrm>
    </dsp:sp>
    <dsp:sp modelId="{835CB389-B33C-452E-85AC-11E2AA7B83BC}">
      <dsp:nvSpPr>
        <dsp:cNvPr id="0" name=""/>
        <dsp:cNvSpPr/>
      </dsp:nvSpPr>
      <dsp:spPr>
        <a:xfrm>
          <a:off x="2694604" y="621911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rgbClr val="FFFF00"/>
              </a:solidFill>
            </a:rPr>
            <a:t>наївний</a:t>
          </a:r>
          <a:endParaRPr lang="ru-RU" sz="1900" kern="1200" dirty="0">
            <a:solidFill>
              <a:srgbClr val="FFFF00"/>
            </a:solidFill>
          </a:endParaRPr>
        </a:p>
      </dsp:txBody>
      <dsp:txXfrm>
        <a:off x="2694604" y="621911"/>
        <a:ext cx="1629505" cy="496800"/>
      </dsp:txXfrm>
    </dsp:sp>
    <dsp:sp modelId="{CF162106-5035-4C11-965D-156C30CF1501}">
      <dsp:nvSpPr>
        <dsp:cNvPr id="0" name=""/>
        <dsp:cNvSpPr/>
      </dsp:nvSpPr>
      <dsp:spPr>
        <a:xfrm>
          <a:off x="2694604" y="1242911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rgbClr val="FFFF00"/>
              </a:solidFill>
            </a:rPr>
            <a:t>врівноважений</a:t>
          </a:r>
          <a:endParaRPr lang="ru-RU" sz="1900" kern="1200" dirty="0">
            <a:solidFill>
              <a:srgbClr val="FFFF00"/>
            </a:solidFill>
          </a:endParaRPr>
        </a:p>
      </dsp:txBody>
      <dsp:txXfrm>
        <a:off x="2694604" y="1242911"/>
        <a:ext cx="1629505" cy="496800"/>
      </dsp:txXfrm>
    </dsp:sp>
    <dsp:sp modelId="{71B4F67C-8B93-49C3-B598-A85DA8457A88}">
      <dsp:nvSpPr>
        <dsp:cNvPr id="0" name=""/>
        <dsp:cNvSpPr/>
      </dsp:nvSpPr>
      <dsp:spPr>
        <a:xfrm>
          <a:off x="2694604" y="1863912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rgbClr val="FFFF00"/>
              </a:solidFill>
            </a:rPr>
            <a:t>кмітливий</a:t>
          </a:r>
          <a:endParaRPr lang="ru-RU" sz="1900" kern="1200" dirty="0">
            <a:solidFill>
              <a:srgbClr val="FFFF00"/>
            </a:solidFill>
          </a:endParaRPr>
        </a:p>
      </dsp:txBody>
      <dsp:txXfrm>
        <a:off x="2694604" y="1863912"/>
        <a:ext cx="1629505" cy="496800"/>
      </dsp:txXfrm>
    </dsp:sp>
    <dsp:sp modelId="{AC70CF82-EA82-414E-BFD2-876386D040CD}">
      <dsp:nvSpPr>
        <dsp:cNvPr id="0" name=""/>
        <dsp:cNvSpPr/>
      </dsp:nvSpPr>
      <dsp:spPr>
        <a:xfrm>
          <a:off x="2694604" y="2484913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rgbClr val="FFFF00"/>
              </a:solidFill>
            </a:rPr>
            <a:t>наполегливий</a:t>
          </a:r>
          <a:endParaRPr lang="ru-RU" sz="1900" kern="1200" dirty="0">
            <a:solidFill>
              <a:srgbClr val="FFFF00"/>
            </a:solidFill>
          </a:endParaRPr>
        </a:p>
      </dsp:txBody>
      <dsp:txXfrm>
        <a:off x="2694604" y="2484913"/>
        <a:ext cx="1629505" cy="496800"/>
      </dsp:txXfrm>
    </dsp:sp>
    <dsp:sp modelId="{F73522BF-B66F-4205-AF96-CB62F483844C}">
      <dsp:nvSpPr>
        <dsp:cNvPr id="0" name=""/>
        <dsp:cNvSpPr/>
      </dsp:nvSpPr>
      <dsp:spPr>
        <a:xfrm>
          <a:off x="2694604" y="3105913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rgbClr val="FFFF00"/>
              </a:solidFill>
            </a:rPr>
            <a:t>простакуватий</a:t>
          </a:r>
          <a:endParaRPr lang="ru-RU" sz="1900" kern="1200" dirty="0">
            <a:solidFill>
              <a:srgbClr val="FFFF00"/>
            </a:solidFill>
          </a:endParaRPr>
        </a:p>
      </dsp:txBody>
      <dsp:txXfrm>
        <a:off x="2694604" y="3105913"/>
        <a:ext cx="1629505" cy="4968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AAD41-E359-4877-99CA-4BE2B9746A21}">
      <dsp:nvSpPr>
        <dsp:cNvPr id="0" name=""/>
        <dsp:cNvSpPr/>
      </dsp:nvSpPr>
      <dsp:spPr>
        <a:xfrm>
          <a:off x="2368703" y="1801812"/>
          <a:ext cx="325901" cy="1552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950" y="0"/>
              </a:lnTo>
              <a:lnTo>
                <a:pt x="162950" y="1552501"/>
              </a:lnTo>
              <a:lnTo>
                <a:pt x="325901" y="155250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91995" y="2538404"/>
        <a:ext cx="79316" cy="79316"/>
      </dsp:txXfrm>
    </dsp:sp>
    <dsp:sp modelId="{BADACCCA-BB3D-49F7-A315-D8A78793726F}">
      <dsp:nvSpPr>
        <dsp:cNvPr id="0" name=""/>
        <dsp:cNvSpPr/>
      </dsp:nvSpPr>
      <dsp:spPr>
        <a:xfrm>
          <a:off x="2368703" y="1801812"/>
          <a:ext cx="325901" cy="931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950" y="0"/>
              </a:lnTo>
              <a:lnTo>
                <a:pt x="162950" y="931500"/>
              </a:lnTo>
              <a:lnTo>
                <a:pt x="325901" y="93150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06982" y="2242891"/>
        <a:ext cx="49343" cy="49343"/>
      </dsp:txXfrm>
    </dsp:sp>
    <dsp:sp modelId="{DF6137CE-7AA9-47A5-9B80-5A99409DC38D}">
      <dsp:nvSpPr>
        <dsp:cNvPr id="0" name=""/>
        <dsp:cNvSpPr/>
      </dsp:nvSpPr>
      <dsp:spPr>
        <a:xfrm>
          <a:off x="2368703" y="1801812"/>
          <a:ext cx="325901" cy="310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950" y="0"/>
              </a:lnTo>
              <a:lnTo>
                <a:pt x="162950" y="310500"/>
              </a:lnTo>
              <a:lnTo>
                <a:pt x="325901" y="31050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0400" y="1945809"/>
        <a:ext cx="22506" cy="22506"/>
      </dsp:txXfrm>
    </dsp:sp>
    <dsp:sp modelId="{8FDB766A-94FC-4AC5-984D-A6E923D50F2D}">
      <dsp:nvSpPr>
        <dsp:cNvPr id="0" name=""/>
        <dsp:cNvSpPr/>
      </dsp:nvSpPr>
      <dsp:spPr>
        <a:xfrm>
          <a:off x="2368703" y="1491312"/>
          <a:ext cx="325901" cy="310500"/>
        </a:xfrm>
        <a:custGeom>
          <a:avLst/>
          <a:gdLst/>
          <a:ahLst/>
          <a:cxnLst/>
          <a:rect l="0" t="0" r="0" b="0"/>
          <a:pathLst>
            <a:path>
              <a:moveTo>
                <a:pt x="0" y="310500"/>
              </a:moveTo>
              <a:lnTo>
                <a:pt x="162950" y="310500"/>
              </a:lnTo>
              <a:lnTo>
                <a:pt x="162950" y="0"/>
              </a:lnTo>
              <a:lnTo>
                <a:pt x="325901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0400" y="1635308"/>
        <a:ext cx="22506" cy="22506"/>
      </dsp:txXfrm>
    </dsp:sp>
    <dsp:sp modelId="{A02B00DB-1A42-471F-8EC2-BB1CA0AE5B7D}">
      <dsp:nvSpPr>
        <dsp:cNvPr id="0" name=""/>
        <dsp:cNvSpPr/>
      </dsp:nvSpPr>
      <dsp:spPr>
        <a:xfrm>
          <a:off x="2368703" y="870311"/>
          <a:ext cx="325901" cy="931500"/>
        </a:xfrm>
        <a:custGeom>
          <a:avLst/>
          <a:gdLst/>
          <a:ahLst/>
          <a:cxnLst/>
          <a:rect l="0" t="0" r="0" b="0"/>
          <a:pathLst>
            <a:path>
              <a:moveTo>
                <a:pt x="0" y="931500"/>
              </a:moveTo>
              <a:lnTo>
                <a:pt x="162950" y="931500"/>
              </a:lnTo>
              <a:lnTo>
                <a:pt x="162950" y="0"/>
              </a:lnTo>
              <a:lnTo>
                <a:pt x="325901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06982" y="1311390"/>
        <a:ext cx="49343" cy="49343"/>
      </dsp:txXfrm>
    </dsp:sp>
    <dsp:sp modelId="{B40003C9-1526-448A-978A-DE4BC1DB1C57}">
      <dsp:nvSpPr>
        <dsp:cNvPr id="0" name=""/>
        <dsp:cNvSpPr/>
      </dsp:nvSpPr>
      <dsp:spPr>
        <a:xfrm>
          <a:off x="2368703" y="249310"/>
          <a:ext cx="325901" cy="1552501"/>
        </a:xfrm>
        <a:custGeom>
          <a:avLst/>
          <a:gdLst/>
          <a:ahLst/>
          <a:cxnLst/>
          <a:rect l="0" t="0" r="0" b="0"/>
          <a:pathLst>
            <a:path>
              <a:moveTo>
                <a:pt x="0" y="1552501"/>
              </a:moveTo>
              <a:lnTo>
                <a:pt x="162950" y="1552501"/>
              </a:lnTo>
              <a:lnTo>
                <a:pt x="162950" y="0"/>
              </a:lnTo>
              <a:lnTo>
                <a:pt x="325901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91995" y="985903"/>
        <a:ext cx="79316" cy="79316"/>
      </dsp:txXfrm>
    </dsp:sp>
    <dsp:sp modelId="{3E95144B-640C-495B-A598-86DA1D969DF6}">
      <dsp:nvSpPr>
        <dsp:cNvPr id="0" name=""/>
        <dsp:cNvSpPr/>
      </dsp:nvSpPr>
      <dsp:spPr>
        <a:xfrm rot="16200000">
          <a:off x="812933" y="1553412"/>
          <a:ext cx="2614739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solidFill>
                <a:srgbClr val="FFFF00"/>
              </a:solidFill>
            </a:rPr>
            <a:t>купці</a:t>
          </a:r>
          <a:endParaRPr lang="ru-RU" sz="3200" kern="1200" dirty="0">
            <a:solidFill>
              <a:srgbClr val="FFFF00"/>
            </a:solidFill>
          </a:endParaRPr>
        </a:p>
      </dsp:txBody>
      <dsp:txXfrm>
        <a:off x="812933" y="1553412"/>
        <a:ext cx="2614739" cy="496800"/>
      </dsp:txXfrm>
    </dsp:sp>
    <dsp:sp modelId="{25EA61F9-3ED3-44E8-8494-E0A4F76D15DF}">
      <dsp:nvSpPr>
        <dsp:cNvPr id="0" name=""/>
        <dsp:cNvSpPr/>
      </dsp:nvSpPr>
      <dsp:spPr>
        <a:xfrm>
          <a:off x="2694604" y="910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>
              <a:solidFill>
                <a:srgbClr val="FFFF00"/>
              </a:solidFill>
            </a:rPr>
            <a:t>жадні</a:t>
          </a:r>
        </a:p>
      </dsp:txBody>
      <dsp:txXfrm>
        <a:off x="2694604" y="910"/>
        <a:ext cx="1629505" cy="496800"/>
      </dsp:txXfrm>
    </dsp:sp>
    <dsp:sp modelId="{378627B3-90EE-457E-94B5-B5C202C218C4}">
      <dsp:nvSpPr>
        <dsp:cNvPr id="0" name=""/>
        <dsp:cNvSpPr/>
      </dsp:nvSpPr>
      <dsp:spPr>
        <a:xfrm>
          <a:off x="2694604" y="621911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>
              <a:solidFill>
                <a:srgbClr val="FFFF00"/>
              </a:solidFill>
            </a:rPr>
            <a:t>підступні</a:t>
          </a:r>
          <a:endParaRPr lang="ru-RU" sz="3100" kern="1200" dirty="0">
            <a:solidFill>
              <a:srgbClr val="FFFF00"/>
            </a:solidFill>
          </a:endParaRPr>
        </a:p>
      </dsp:txBody>
      <dsp:txXfrm>
        <a:off x="2694604" y="621911"/>
        <a:ext cx="1629505" cy="496800"/>
      </dsp:txXfrm>
    </dsp:sp>
    <dsp:sp modelId="{7CA33A02-B3BB-47B0-A699-3441EAFCD0EE}">
      <dsp:nvSpPr>
        <dsp:cNvPr id="0" name=""/>
        <dsp:cNvSpPr/>
      </dsp:nvSpPr>
      <dsp:spPr>
        <a:xfrm>
          <a:off x="2694604" y="1242911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>
              <a:solidFill>
                <a:srgbClr val="FFFF00"/>
              </a:solidFill>
            </a:rPr>
            <a:t>жорстокі</a:t>
          </a:r>
          <a:endParaRPr lang="ru-RU" sz="3100" kern="1200" dirty="0">
            <a:solidFill>
              <a:srgbClr val="FFFF00"/>
            </a:solidFill>
          </a:endParaRPr>
        </a:p>
      </dsp:txBody>
      <dsp:txXfrm>
        <a:off x="2694604" y="1242911"/>
        <a:ext cx="1629505" cy="496800"/>
      </dsp:txXfrm>
    </dsp:sp>
    <dsp:sp modelId="{CE52C1C2-40A8-44C5-8A39-B2F891F49180}">
      <dsp:nvSpPr>
        <dsp:cNvPr id="0" name=""/>
        <dsp:cNvSpPr/>
      </dsp:nvSpPr>
      <dsp:spPr>
        <a:xfrm>
          <a:off x="2694604" y="1863912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>
              <a:solidFill>
                <a:srgbClr val="FFFF00"/>
              </a:solidFill>
            </a:rPr>
            <a:t>хитрі</a:t>
          </a:r>
          <a:endParaRPr lang="ru-RU" sz="3100" kern="1200" dirty="0">
            <a:solidFill>
              <a:srgbClr val="FFFF00"/>
            </a:solidFill>
          </a:endParaRPr>
        </a:p>
      </dsp:txBody>
      <dsp:txXfrm>
        <a:off x="2694604" y="1863912"/>
        <a:ext cx="1629505" cy="496800"/>
      </dsp:txXfrm>
    </dsp:sp>
    <dsp:sp modelId="{16BFB41F-0023-4297-8E63-A0F9B287BF82}">
      <dsp:nvSpPr>
        <dsp:cNvPr id="0" name=""/>
        <dsp:cNvSpPr/>
      </dsp:nvSpPr>
      <dsp:spPr>
        <a:xfrm>
          <a:off x="2694604" y="2484913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>
              <a:solidFill>
                <a:srgbClr val="FFFF00"/>
              </a:solidFill>
            </a:rPr>
            <a:t>лихі</a:t>
          </a:r>
          <a:endParaRPr lang="ru-RU" sz="3100" kern="1200" dirty="0">
            <a:solidFill>
              <a:srgbClr val="FFFF00"/>
            </a:solidFill>
          </a:endParaRPr>
        </a:p>
      </dsp:txBody>
      <dsp:txXfrm>
        <a:off x="2694604" y="2484913"/>
        <a:ext cx="1629505" cy="496800"/>
      </dsp:txXfrm>
    </dsp:sp>
    <dsp:sp modelId="{3C165DE7-26FC-4B3B-B4E0-1768A72CEC1D}">
      <dsp:nvSpPr>
        <dsp:cNvPr id="0" name=""/>
        <dsp:cNvSpPr/>
      </dsp:nvSpPr>
      <dsp:spPr>
        <a:xfrm>
          <a:off x="2694604" y="3105913"/>
          <a:ext cx="1629505" cy="49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>
              <a:solidFill>
                <a:srgbClr val="FFFF00"/>
              </a:solidFill>
            </a:rPr>
            <a:t>грубі</a:t>
          </a:r>
          <a:endParaRPr lang="ru-RU" sz="3100" kern="1200" dirty="0">
            <a:solidFill>
              <a:srgbClr val="FFFF00"/>
            </a:solidFill>
          </a:endParaRPr>
        </a:p>
      </dsp:txBody>
      <dsp:txXfrm>
        <a:off x="2694604" y="3105913"/>
        <a:ext cx="1629505" cy="49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DAB2-ED23-43B0-AD25-C14F7AF19EA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0764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7B577-0DB2-4769-9818-D157BC175A4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4301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396044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Особливості навчання  у 6 класі української літератури за новою чинною програмою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Метод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uk-UA" dirty="0" err="1">
                <a:solidFill>
                  <a:srgbClr val="FF0000"/>
                </a:solidFill>
              </a:rPr>
              <a:t>Р</a:t>
            </a:r>
            <a:r>
              <a:rPr lang="uk-UA" dirty="0" err="1" smtClean="0">
                <a:solidFill>
                  <a:srgbClr val="FF0000"/>
                </a:solidFill>
              </a:rPr>
              <a:t>онжування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dirty="0" smtClean="0">
                <a:solidFill>
                  <a:srgbClr val="FF0000"/>
                </a:solidFill>
              </a:rPr>
              <a:t>до твору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uk-UA" dirty="0" err="1" smtClean="0">
                <a:solidFill>
                  <a:srgbClr val="FF0000"/>
                </a:solidFill>
              </a:rPr>
              <a:t>Гуменний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1488027" y="2305405"/>
            <a:ext cx="4392488" cy="9361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1.Хвороба пані, її смерть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4340696" y="3260677"/>
            <a:ext cx="4032448" cy="11521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3.Молода панночка </a:t>
            </a:r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uk-UA" dirty="0" smtClean="0">
                <a:solidFill>
                  <a:srgbClr val="FFFF00"/>
                </a:solidFill>
              </a:rPr>
              <a:t>уповила хлопця, як линочка</a:t>
            </a:r>
            <a:r>
              <a:rPr lang="en-US" dirty="0" smtClean="0">
                <a:solidFill>
                  <a:srgbClr val="FFFF00"/>
                </a:solidFill>
              </a:rPr>
              <a:t>”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1331640" y="3368689"/>
            <a:ext cx="2880320" cy="9361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2.Зламали хлопці ніж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4644008" y="4919939"/>
            <a:ext cx="3744416" cy="9361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5.Загнано сивого коня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1187624" y="4450365"/>
            <a:ext cx="3168352" cy="13681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4.Пожежа у панському маєтку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Метод</a:t>
            </a:r>
            <a:r>
              <a:rPr lang="en-US" dirty="0">
                <a:solidFill>
                  <a:srgbClr val="FF0000"/>
                </a:solidFill>
              </a:rPr>
              <a:t> ”</a:t>
            </a:r>
            <a:r>
              <a:rPr lang="uk-UA" dirty="0" err="1">
                <a:solidFill>
                  <a:srgbClr val="FF0000"/>
                </a:solidFill>
              </a:rPr>
              <a:t>Ронжування</a:t>
            </a:r>
            <a:r>
              <a:rPr lang="en-US" dirty="0">
                <a:solidFill>
                  <a:srgbClr val="FF0000"/>
                </a:solidFill>
              </a:rPr>
              <a:t>”</a:t>
            </a:r>
            <a:r>
              <a:rPr lang="uk-UA" dirty="0">
                <a:solidFill>
                  <a:srgbClr val="FF0000"/>
                </a:solidFill>
              </a:rPr>
              <a:t> до твору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uk-UA" dirty="0" err="1">
                <a:solidFill>
                  <a:srgbClr val="FF0000"/>
                </a:solidFill>
              </a:rPr>
              <a:t>Гуменний</a:t>
            </a:r>
            <a:r>
              <a:rPr lang="en-US" dirty="0">
                <a:solidFill>
                  <a:srgbClr val="FF0000"/>
                </a:solidFill>
              </a:rPr>
              <a:t>”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0377817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9672" y="23488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54550" y="30728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11003" y="37890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932578" y="43651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19672" y="50851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1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Метод</a:t>
            </a:r>
            <a:r>
              <a:rPr lang="en-US" dirty="0">
                <a:solidFill>
                  <a:srgbClr val="FF0000"/>
                </a:solidFill>
              </a:rPr>
              <a:t> ”</a:t>
            </a:r>
            <a:r>
              <a:rPr lang="uk-UA" dirty="0" err="1">
                <a:solidFill>
                  <a:srgbClr val="FF0000"/>
                </a:solidFill>
              </a:rPr>
              <a:t>Ронжування</a:t>
            </a:r>
            <a:r>
              <a:rPr lang="en-US" dirty="0">
                <a:solidFill>
                  <a:srgbClr val="FF0000"/>
                </a:solidFill>
              </a:rPr>
              <a:t>”</a:t>
            </a:r>
            <a:r>
              <a:rPr lang="uk-UA" dirty="0">
                <a:solidFill>
                  <a:srgbClr val="FF0000"/>
                </a:solidFill>
              </a:rPr>
              <a:t> до твору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uk-UA" dirty="0" err="1">
                <a:solidFill>
                  <a:srgbClr val="FF0000"/>
                </a:solidFill>
              </a:rPr>
              <a:t>Гуменний</a:t>
            </a:r>
            <a:r>
              <a:rPr lang="en-US" dirty="0">
                <a:solidFill>
                  <a:srgbClr val="FF0000"/>
                </a:solidFill>
              </a:rPr>
              <a:t>”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5335875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71322" y="2380238"/>
            <a:ext cx="30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72060" y="30341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63952" y="37197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907499" y="44371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07299" y="50851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455437" y="3034192"/>
            <a:ext cx="236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Загнано сивого коня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7390" y="3719791"/>
            <a:ext cx="26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Хвороба пані її смерть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7586" y="371979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,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452659" y="44077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98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6965245" cy="1202485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FF0000"/>
                </a:solidFill>
              </a:rPr>
              <a:t>Інформативне гроно до твору</a:t>
            </a:r>
            <a:r>
              <a:rPr lang="en-US" sz="3200" dirty="0" smtClean="0">
                <a:solidFill>
                  <a:srgbClr val="FF0000"/>
                </a:solidFill>
              </a:rPr>
              <a:t>”</a:t>
            </a:r>
            <a:r>
              <a:rPr lang="uk-UA" sz="3200" dirty="0" smtClean="0">
                <a:solidFill>
                  <a:srgbClr val="FF0000"/>
                </a:solidFill>
              </a:rPr>
              <a:t>Добре торгувалось</a:t>
            </a:r>
            <a:r>
              <a:rPr lang="en-US" sz="3200" dirty="0" smtClean="0">
                <a:solidFill>
                  <a:srgbClr val="FF0000"/>
                </a:solidFill>
              </a:rPr>
              <a:t>”</a:t>
            </a: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797122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285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Інформативне гроно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290092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762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250825" y="188913"/>
            <a:ext cx="871378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uk-UA" altLang="uk-UA" sz="4000" b="1" dirty="0">
                <a:solidFill>
                  <a:srgbClr val="C00000"/>
                </a:solidFill>
              </a:rPr>
              <a:t>Складання асоціативного портрета Дмитра Луценка.</a:t>
            </a:r>
          </a:p>
          <a:p>
            <a:pPr algn="ctr"/>
            <a:endParaRPr lang="uk-UA" altLang="uk-UA" b="1" dirty="0">
              <a:solidFill>
                <a:srgbClr val="C00000"/>
              </a:solidFill>
            </a:endParaRPr>
          </a:p>
          <a:p>
            <a:r>
              <a:rPr lang="uk-UA" altLang="uk-UA" b="1" dirty="0">
                <a:solidFill>
                  <a:srgbClr val="C00000"/>
                </a:solidFill>
              </a:rPr>
              <a:t>	</a:t>
            </a:r>
            <a:r>
              <a:rPr lang="uk-UA" altLang="uk-UA" sz="2800" b="1" dirty="0">
                <a:solidFill>
                  <a:srgbClr val="C00000"/>
                </a:solidFill>
              </a:rPr>
              <a:t>Л	</a:t>
            </a:r>
            <a:r>
              <a:rPr lang="uk-UA" altLang="uk-UA" sz="2800" b="1" dirty="0">
                <a:solidFill>
                  <a:srgbClr val="FF0000"/>
                </a:solidFill>
              </a:rPr>
              <a:t>лірик</a:t>
            </a:r>
          </a:p>
          <a:p>
            <a:r>
              <a:rPr lang="uk-UA" altLang="uk-UA" sz="2800" b="1" dirty="0">
                <a:solidFill>
                  <a:srgbClr val="C00000"/>
                </a:solidFill>
              </a:rPr>
              <a:t>	У	</a:t>
            </a:r>
            <a:r>
              <a:rPr lang="uk-UA" altLang="uk-UA" sz="2800" b="1" dirty="0">
                <a:solidFill>
                  <a:srgbClr val="FF0000"/>
                </a:solidFill>
              </a:rPr>
              <a:t>українець</a:t>
            </a:r>
          </a:p>
          <a:p>
            <a:r>
              <a:rPr lang="uk-UA" altLang="uk-UA" sz="2800" b="1" dirty="0">
                <a:solidFill>
                  <a:srgbClr val="C00000"/>
                </a:solidFill>
              </a:rPr>
              <a:t>	Ц	</a:t>
            </a:r>
            <a:r>
              <a:rPr lang="uk-UA" altLang="uk-UA" sz="2800" b="1" dirty="0">
                <a:solidFill>
                  <a:srgbClr val="FF0000"/>
                </a:solidFill>
              </a:rPr>
              <a:t>цікава особистість</a:t>
            </a:r>
          </a:p>
          <a:p>
            <a:r>
              <a:rPr lang="uk-UA" altLang="uk-UA" sz="2800" b="1" dirty="0">
                <a:solidFill>
                  <a:srgbClr val="C00000"/>
                </a:solidFill>
              </a:rPr>
              <a:t>	Е	</a:t>
            </a:r>
            <a:r>
              <a:rPr lang="uk-UA" altLang="uk-UA" sz="2800" b="1" dirty="0">
                <a:solidFill>
                  <a:srgbClr val="FF0000"/>
                </a:solidFill>
              </a:rPr>
              <a:t>емоційний пісняр</a:t>
            </a:r>
          </a:p>
          <a:p>
            <a:r>
              <a:rPr lang="uk-UA" altLang="uk-UA" sz="2800" b="1" dirty="0">
                <a:solidFill>
                  <a:srgbClr val="C00000"/>
                </a:solidFill>
              </a:rPr>
              <a:t>	Н	</a:t>
            </a:r>
            <a:r>
              <a:rPr lang="uk-UA" altLang="uk-UA" sz="2800" b="1" dirty="0">
                <a:solidFill>
                  <a:srgbClr val="FF0000"/>
                </a:solidFill>
              </a:rPr>
              <a:t>неповторний лірик</a:t>
            </a:r>
          </a:p>
          <a:p>
            <a:r>
              <a:rPr lang="uk-UA" altLang="uk-UA" sz="2800" b="1" dirty="0">
                <a:solidFill>
                  <a:srgbClr val="C00000"/>
                </a:solidFill>
              </a:rPr>
              <a:t>	К	</a:t>
            </a:r>
            <a:r>
              <a:rPr lang="uk-UA" altLang="uk-UA" sz="2800" b="1" dirty="0">
                <a:solidFill>
                  <a:srgbClr val="FF0000"/>
                </a:solidFill>
              </a:rPr>
              <a:t>кореспондент радіо</a:t>
            </a:r>
          </a:p>
          <a:p>
            <a:r>
              <a:rPr lang="uk-UA" altLang="uk-UA" sz="2800" b="1" dirty="0">
                <a:solidFill>
                  <a:srgbClr val="C00000"/>
                </a:solidFill>
              </a:rPr>
              <a:t>	</a:t>
            </a:r>
            <a:r>
              <a:rPr lang="uk-UA" altLang="uk-UA" sz="2800" b="1" dirty="0" smtClean="0">
                <a:solidFill>
                  <a:srgbClr val="C00000"/>
                </a:solidFill>
              </a:rPr>
              <a:t>О       </a:t>
            </a:r>
            <a:r>
              <a:rPr lang="uk-UA" altLang="uk-UA" sz="2800" b="1" dirty="0" smtClean="0">
                <a:solidFill>
                  <a:srgbClr val="FF0000"/>
                </a:solidFill>
              </a:rPr>
              <a:t>«Осіннє </a:t>
            </a:r>
            <a:r>
              <a:rPr lang="uk-UA" altLang="uk-UA" sz="2800" b="1" dirty="0">
                <a:solidFill>
                  <a:srgbClr val="FF0000"/>
                </a:solidFill>
              </a:rPr>
              <a:t>золото» – мистецьке свято на 		</a:t>
            </a:r>
            <a:r>
              <a:rPr lang="uk-UA" altLang="uk-UA" sz="2800" b="1" dirty="0" smtClean="0">
                <a:solidFill>
                  <a:srgbClr val="FF0000"/>
                </a:solidFill>
              </a:rPr>
              <a:t>           честь </a:t>
            </a:r>
            <a:r>
              <a:rPr lang="uk-UA" altLang="uk-UA" sz="2800" b="1" dirty="0">
                <a:solidFill>
                  <a:srgbClr val="FF0000"/>
                </a:solidFill>
              </a:rPr>
              <a:t>Д. Луценка</a:t>
            </a:r>
          </a:p>
        </p:txBody>
      </p:sp>
    </p:spTree>
    <p:extLst>
      <p:ext uri="{BB962C8B-B14F-4D97-AF65-F5344CB8AC3E}">
        <p14:creationId xmlns:p14="http://schemas.microsoft.com/office/powerpoint/2010/main" val="175959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5" descr="D:\мама\Луценко\DSC_04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8201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3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D:\мама\Луценко\DSC_03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6086" r="4707" b="16188"/>
          <a:stretch/>
        </p:blipFill>
        <p:spPr bwMode="auto">
          <a:xfrm>
            <a:off x="251520" y="332656"/>
            <a:ext cx="849694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6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611188" y="373063"/>
            <a:ext cx="7921625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/>
            <a:endParaRPr lang="uk-UA" sz="3600" dirty="0" smtClean="0"/>
          </a:p>
          <a:p>
            <a:pPr algn="just" eaLnBrk="1" hangingPunct="1"/>
            <a:r>
              <a:rPr lang="uk-UA" sz="3600" b="1" dirty="0">
                <a:solidFill>
                  <a:srgbClr val="C00000"/>
                </a:solidFill>
              </a:rPr>
              <a:t>Інформативне гроно до образу Києва</a:t>
            </a:r>
          </a:p>
          <a:p>
            <a:pPr algn="just" eaLnBrk="1" hangingPunct="1"/>
            <a:endParaRPr lang="uk-UA" sz="3600" dirty="0"/>
          </a:p>
          <a:p>
            <a:pPr algn="just" eaLnBrk="1" hangingPunct="1"/>
            <a:endParaRPr lang="uk-UA" sz="3600" dirty="0" smtClean="0"/>
          </a:p>
          <a:p>
            <a:pPr algn="just" eaLnBrk="1" hangingPunct="1"/>
            <a:endParaRPr lang="uk-UA" sz="3600" dirty="0"/>
          </a:p>
          <a:p>
            <a:pPr algn="just" eaLnBrk="1" hangingPunct="1"/>
            <a:r>
              <a:rPr lang="uk-UA" sz="3600" dirty="0"/>
              <a:t>			</a:t>
            </a:r>
            <a:r>
              <a:rPr lang="uk-UA" sz="3600" b="1" dirty="0">
                <a:solidFill>
                  <a:srgbClr val="C00000"/>
                </a:solidFill>
              </a:rPr>
              <a:t>море зелене</a:t>
            </a:r>
          </a:p>
          <a:p>
            <a:pPr algn="just" eaLnBrk="1" hangingPunct="1"/>
            <a:r>
              <a:rPr lang="uk-UA" sz="3600" b="1" dirty="0">
                <a:solidFill>
                  <a:srgbClr val="C00000"/>
                </a:solidFill>
              </a:rPr>
              <a:t>			схили Дніпра	</a:t>
            </a:r>
          </a:p>
          <a:p>
            <a:pPr algn="just" eaLnBrk="1" hangingPunct="1"/>
            <a:r>
              <a:rPr lang="uk-UA" sz="3600" b="1" dirty="0">
                <a:solidFill>
                  <a:srgbClr val="C00000"/>
                </a:solidFill>
              </a:rPr>
              <a:t>			крила надій</a:t>
            </a:r>
          </a:p>
          <a:p>
            <a:pPr algn="just" eaLnBrk="1" hangingPunct="1"/>
            <a:r>
              <a:rPr lang="uk-UA" sz="3600" b="1" dirty="0" smtClean="0">
                <a:solidFill>
                  <a:srgbClr val="FF0000"/>
                </a:solidFill>
              </a:rPr>
              <a:t>Київ</a:t>
            </a:r>
            <a:r>
              <a:rPr lang="uk-UA" sz="3600" dirty="0"/>
              <a:t>		</a:t>
            </a:r>
            <a:r>
              <a:rPr lang="uk-UA" sz="3600" b="1" dirty="0">
                <a:solidFill>
                  <a:srgbClr val="C00000"/>
                </a:solidFill>
              </a:rPr>
              <a:t>натомлене місто</a:t>
            </a:r>
          </a:p>
          <a:p>
            <a:pPr algn="just" eaLnBrk="1" hangingPunct="1"/>
            <a:r>
              <a:rPr lang="uk-UA" sz="3600" b="1" dirty="0">
                <a:solidFill>
                  <a:srgbClr val="C00000"/>
                </a:solidFill>
              </a:rPr>
              <a:t>			вогні як намисто</a:t>
            </a:r>
          </a:p>
          <a:p>
            <a:pPr algn="just" eaLnBrk="1" hangingPunct="1"/>
            <a:r>
              <a:rPr lang="uk-UA" sz="3600" b="1" dirty="0">
                <a:solidFill>
                  <a:srgbClr val="C00000"/>
                </a:solidFill>
              </a:rPr>
              <a:t>			щастя прибій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436813" y="5229225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460625" y="5157788"/>
            <a:ext cx="914400" cy="528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508250" y="5140325"/>
            <a:ext cx="8191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508250" y="4725144"/>
            <a:ext cx="866775" cy="359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435225" y="4035425"/>
            <a:ext cx="989013" cy="1049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387600" y="3465513"/>
            <a:ext cx="987425" cy="1619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07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мама\Луценко\Київ\4512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836613"/>
            <a:ext cx="69310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44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115616" y="83671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800" b="1" dirty="0" smtClean="0">
                <a:solidFill>
                  <a:srgbClr val="FF0000"/>
                </a:solidFill>
              </a:rPr>
              <a:t>Мета освітньої галузі « Мова і література » сформульована як розвиток особистості учнів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191269"/>
              </p:ext>
            </p:extLst>
          </p:nvPr>
        </p:nvGraphicFramePr>
        <p:xfrm>
          <a:off x="971600" y="2204864"/>
          <a:ext cx="6436612" cy="3963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57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:\мама\Луценко\Київ\230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7705725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94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D:\мама\Луценко\Київ\1294589533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476250"/>
            <a:ext cx="73279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03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D:\мама\Луценко\Київ\kie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0813"/>
            <a:ext cx="7345362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33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D:\мама\Луценко\Київ\Lavr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5888"/>
            <a:ext cx="7991475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4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D:\мама\Луценко\Київ\zen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5875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17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Модернізація шкільного літературознавства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4" y="2679192"/>
            <a:ext cx="7639761" cy="3447288"/>
          </a:xfrm>
        </p:spPr>
        <p:txBody>
          <a:bodyPr anchor="ctr"/>
          <a:lstStyle/>
          <a:p>
            <a:pP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C00000"/>
                </a:solidFill>
              </a:rPr>
              <a:t>Відхід від ідеологічного прочитання </a:t>
            </a:r>
            <a:r>
              <a:rPr lang="uk-UA" b="1" dirty="0" err="1" smtClean="0">
                <a:solidFill>
                  <a:srgbClr val="C00000"/>
                </a:solidFill>
              </a:rPr>
              <a:t>–аналізу</a:t>
            </a:r>
            <a:r>
              <a:rPr lang="uk-UA" b="1" dirty="0" smtClean="0">
                <a:solidFill>
                  <a:srgbClr val="C00000"/>
                </a:solidFill>
              </a:rPr>
              <a:t> художнього твору;</a:t>
            </a:r>
          </a:p>
          <a:p>
            <a:pPr>
              <a:buFont typeface="Wingdings" pitchFamily="2" charset="2"/>
              <a:buChar char="v"/>
            </a:pPr>
            <a:r>
              <a:rPr lang="uk-UA" b="1" dirty="0">
                <a:solidFill>
                  <a:srgbClr val="C00000"/>
                </a:solidFill>
              </a:rPr>
              <a:t> </a:t>
            </a:r>
            <a:r>
              <a:rPr lang="uk-UA" b="1" dirty="0" smtClean="0">
                <a:solidFill>
                  <a:srgbClr val="C00000"/>
                </a:solidFill>
              </a:rPr>
              <a:t>інтерпретування художнього твору</a:t>
            </a:r>
            <a:r>
              <a:rPr lang="uk-UA" b="1" dirty="0">
                <a:solidFill>
                  <a:srgbClr val="C00000"/>
                </a:solidFill>
              </a:rPr>
              <a:t> ;</a:t>
            </a:r>
            <a:endParaRPr lang="uk-UA" b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b="1" dirty="0">
                <a:solidFill>
                  <a:srgbClr val="C00000"/>
                </a:solidFill>
              </a:rPr>
              <a:t> </a:t>
            </a:r>
            <a:r>
              <a:rPr lang="uk-UA" b="1" dirty="0" smtClean="0">
                <a:solidFill>
                  <a:srgbClr val="C00000"/>
                </a:solidFill>
              </a:rPr>
              <a:t>значна роль читача як співтворця тексту</a:t>
            </a:r>
            <a:r>
              <a:rPr lang="uk-UA" b="1" dirty="0">
                <a:solidFill>
                  <a:srgbClr val="C00000"/>
                </a:solidFill>
              </a:rPr>
              <a:t> ;</a:t>
            </a:r>
            <a:endParaRPr lang="uk-UA" b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C00000"/>
                </a:solidFill>
              </a:rPr>
              <a:t>Творчий підхід під час аналізу творів 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5881" y="1628800"/>
            <a:ext cx="7772400" cy="1780108"/>
          </a:xfrm>
        </p:spPr>
        <p:txBody>
          <a:bodyPr/>
          <a:lstStyle/>
          <a:p>
            <a:r>
              <a:rPr lang="uk-UA" dirty="0" err="1" smtClean="0"/>
              <a:t>вірв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                             </a:t>
            </a:r>
            <a:endParaRPr lang="ru-RU" dirty="0"/>
          </a:p>
        </p:txBody>
      </p:sp>
      <p:pic>
        <p:nvPicPr>
          <p:cNvPr id="4" name="Рисунок 3" descr="http://knygy.com.ua/pictures/l/978966164550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262890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knygy.com.ua/pictures/s/978966465001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56222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knygy.com.ua/pictures/s/978617679028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878" y="2320769"/>
            <a:ext cx="2514600" cy="38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55576" y="764704"/>
            <a:ext cx="888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cs typeface="Aparajita" pitchFamily="34" charset="0"/>
              </a:rPr>
              <a:t>Віртуальна   книжкова виставка</a:t>
            </a:r>
            <a:endParaRPr lang="ru-RU" sz="3600" b="1" dirty="0">
              <a:solidFill>
                <a:srgbClr val="C00000"/>
              </a:solidFill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85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Популярність творів Л. </a:t>
            </a:r>
            <a:r>
              <a:rPr lang="uk-UA" b="1" dirty="0" err="1" smtClean="0">
                <a:solidFill>
                  <a:srgbClr val="C00000"/>
                </a:solidFill>
              </a:rPr>
              <a:t>Ворониної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/>
              <a:t> </a:t>
            </a:r>
            <a:endParaRPr lang="ru-RU" dirty="0"/>
          </a:p>
          <a:p>
            <a:r>
              <a:rPr lang="uk-UA" dirty="0"/>
              <a:t>                                  </a:t>
            </a:r>
            <a:r>
              <a:rPr lang="ru-RU" dirty="0"/>
              <a:t> </a:t>
            </a:r>
          </a:p>
          <a:p>
            <a:r>
              <a:rPr lang="uk-UA" dirty="0"/>
              <a:t> </a:t>
            </a:r>
            <a:endParaRPr lang="ru-RU" dirty="0"/>
          </a:p>
          <a:p>
            <a:r>
              <a:rPr lang="uk-UA" dirty="0"/>
              <a:t>                                  </a:t>
            </a:r>
            <a:r>
              <a:rPr lang="ru-RU" dirty="0"/>
              <a:t> </a:t>
            </a:r>
          </a:p>
          <a:p>
            <a:r>
              <a:rPr lang="uk-UA" dirty="0"/>
              <a:t> </a:t>
            </a:r>
            <a:endParaRPr lang="ru-RU" dirty="0"/>
          </a:p>
          <a:p>
            <a:r>
              <a:rPr lang="uk-UA" dirty="0"/>
              <a:t>                                  </a:t>
            </a:r>
            <a:r>
              <a:rPr lang="ru-RU" dirty="0"/>
              <a:t> </a:t>
            </a:r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http://vsiknygy.net.ua/wp-content/uploads/2012/10/b4456aff9afc81a6a9711feee855e3b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2" y="1455001"/>
            <a:ext cx="3543300" cy="53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http://knygy.com.ua/pictures/l/9789668317972.jpg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024336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2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Зустріч із представником видавництва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9"/>
          <a:stretch/>
        </p:blipFill>
        <p:spPr bwMode="auto">
          <a:xfrm>
            <a:off x="724931" y="2060848"/>
            <a:ext cx="7380312" cy="445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9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Приємні враження від зустрічі з письменником А. Бачинським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22059" r="1398"/>
          <a:stretch/>
        </p:blipFill>
        <p:spPr bwMode="auto">
          <a:xfrm>
            <a:off x="539552" y="1889448"/>
            <a:ext cx="8389440" cy="470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55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/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Спілкування із Надійкою </a:t>
            </a:r>
            <a:r>
              <a:rPr lang="uk-UA" b="1" dirty="0" err="1" smtClean="0">
                <a:solidFill>
                  <a:srgbClr val="C00000"/>
                </a:solidFill>
              </a:rPr>
              <a:t>Гербіш</a:t>
            </a:r>
            <a:r>
              <a:rPr lang="uk-UA" b="1" dirty="0" smtClean="0">
                <a:solidFill>
                  <a:srgbClr val="C00000"/>
                </a:solidFill>
              </a:rPr>
              <a:t> за чашкою кави </a:t>
            </a:r>
            <a:br>
              <a:rPr lang="uk-UA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16706" r="9010"/>
          <a:stretch/>
        </p:blipFill>
        <p:spPr bwMode="auto">
          <a:xfrm>
            <a:off x="187584" y="1772816"/>
            <a:ext cx="8727816" cy="4790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9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Ознаки співомовок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403648" y="2131267"/>
            <a:ext cx="6840760" cy="5040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403648" y="2564904"/>
            <a:ext cx="6408712" cy="5040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403648" y="2994450"/>
            <a:ext cx="5976664" cy="5040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403648" y="3429000"/>
            <a:ext cx="5544616" cy="5065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403648" y="3863550"/>
            <a:ext cx="5976664" cy="5735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1403648" y="4365104"/>
            <a:ext cx="6696744" cy="5760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116189"/>
            <a:ext cx="7128792" cy="3603812"/>
          </a:xfrm>
        </p:spPr>
        <p:txBody>
          <a:bodyPr>
            <a:normAutofit/>
          </a:bodyPr>
          <a:lstStyle/>
          <a:p>
            <a:r>
              <a:rPr lang="uk-UA" i="1" dirty="0" smtClean="0">
                <a:solidFill>
                  <a:srgbClr val="FFFF00"/>
                </a:solidFill>
              </a:rPr>
              <a:t>Опис комічного або трагічного випадку</a:t>
            </a:r>
          </a:p>
          <a:p>
            <a:r>
              <a:rPr lang="uk-UA" i="1" dirty="0" smtClean="0">
                <a:solidFill>
                  <a:srgbClr val="FFFF00"/>
                </a:solidFill>
              </a:rPr>
              <a:t>Стисле зображення подій</a:t>
            </a:r>
          </a:p>
          <a:p>
            <a:r>
              <a:rPr lang="uk-UA" i="1" dirty="0" smtClean="0">
                <a:solidFill>
                  <a:srgbClr val="FFFF00"/>
                </a:solidFill>
              </a:rPr>
              <a:t>Динамічний розвиток</a:t>
            </a:r>
          </a:p>
          <a:p>
            <a:r>
              <a:rPr lang="uk-UA" i="1" dirty="0" smtClean="0">
                <a:solidFill>
                  <a:srgbClr val="FFFF00"/>
                </a:solidFill>
              </a:rPr>
              <a:t>Одна-дві дійові особи</a:t>
            </a:r>
          </a:p>
          <a:p>
            <a:r>
              <a:rPr lang="uk-UA" i="1" dirty="0" smtClean="0">
                <a:solidFill>
                  <a:srgbClr val="FFFF00"/>
                </a:solidFill>
              </a:rPr>
              <a:t>Несподівана </a:t>
            </a:r>
            <a:r>
              <a:rPr lang="uk-UA" i="1" dirty="0" err="1" smtClean="0">
                <a:solidFill>
                  <a:srgbClr val="FFFF00"/>
                </a:solidFill>
              </a:rPr>
              <a:t>розв</a:t>
            </a:r>
            <a:r>
              <a:rPr lang="en-US" i="1" dirty="0" smtClean="0">
                <a:solidFill>
                  <a:srgbClr val="FFFF00"/>
                </a:solidFill>
              </a:rPr>
              <a:t>’</a:t>
            </a:r>
            <a:r>
              <a:rPr lang="uk-UA" i="1" dirty="0" err="1" smtClean="0">
                <a:solidFill>
                  <a:srgbClr val="FFFF00"/>
                </a:solidFill>
              </a:rPr>
              <a:t>язка</a:t>
            </a:r>
            <a:endParaRPr lang="uk-UA" i="1" dirty="0" smtClean="0">
              <a:solidFill>
                <a:srgbClr val="FFFF00"/>
              </a:solidFill>
            </a:endParaRPr>
          </a:p>
          <a:p>
            <a:r>
              <a:rPr lang="uk-UA" i="1" dirty="0" smtClean="0">
                <a:solidFill>
                  <a:srgbClr val="FFFF00"/>
                </a:solidFill>
              </a:rPr>
              <a:t>Завершення твору дотепним висловом</a:t>
            </a:r>
            <a:endParaRPr lang="en-US" i="1" dirty="0" smtClean="0">
              <a:solidFill>
                <a:srgbClr val="FFFF00"/>
              </a:solidFill>
            </a:endParaRPr>
          </a:p>
          <a:p>
            <a:endParaRPr lang="ru-RU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239</TotalTime>
  <Words>249</Words>
  <Application>Microsoft Office PowerPoint</Application>
  <PresentationFormat>Экран (4:3)</PresentationFormat>
  <Paragraphs>95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Волна</vt:lpstr>
      <vt:lpstr>Особливості навчання  у 6 класі української літератури за новою чинною програмою</vt:lpstr>
      <vt:lpstr>Презентация PowerPoint</vt:lpstr>
      <vt:lpstr>Модернізація шкільного літературознавства</vt:lpstr>
      <vt:lpstr>вірв</vt:lpstr>
      <vt:lpstr>Популярність творів Л. Ворониної</vt:lpstr>
      <vt:lpstr>Зустріч із представником видавництва</vt:lpstr>
      <vt:lpstr>Приємні враження від зустрічі з письменником А. Бачинським </vt:lpstr>
      <vt:lpstr> Спілкування із Надійкою Гербіш за чашкою кави  </vt:lpstr>
      <vt:lpstr>Ознаки співомовок</vt:lpstr>
      <vt:lpstr>Метод ”Ронжування” до твору “Гуменний”</vt:lpstr>
      <vt:lpstr>Метод ”Ронжування” до твору “Гуменний”</vt:lpstr>
      <vt:lpstr>Метод ”Ронжування” до твору “Гуменний”</vt:lpstr>
      <vt:lpstr>Інформативне гроно до твору”Добре торгувалось”</vt:lpstr>
      <vt:lpstr>Інформативне гроно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2014-06-15T13:24:20Z</dcterms:created>
  <dcterms:modified xsi:type="dcterms:W3CDTF">2014-06-15T18:53:04Z</dcterms:modified>
</cp:coreProperties>
</file>