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71" r:id="rId9"/>
    <p:sldId id="270" r:id="rId10"/>
    <p:sldId id="263" r:id="rId11"/>
    <p:sldId id="265" r:id="rId12"/>
    <p:sldId id="264" r:id="rId13"/>
    <p:sldId id="261" r:id="rId14"/>
    <p:sldId id="266" r:id="rId15"/>
    <p:sldId id="267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C402"/>
    <a:srgbClr val="008000"/>
    <a:srgbClr val="D5FF01"/>
    <a:srgbClr val="36FA00"/>
    <a:srgbClr val="E4F545"/>
    <a:srgbClr val="ABEA3A"/>
    <a:srgbClr val="FFFFFF"/>
    <a:srgbClr val="B40808"/>
    <a:srgbClr val="F47E1C"/>
    <a:srgbClr val="24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6" autoAdjust="0"/>
    <p:restoredTop sz="94649" autoAdjust="0"/>
  </p:normalViewPr>
  <p:slideViewPr>
    <p:cSldViewPr>
      <p:cViewPr>
        <p:scale>
          <a:sx n="100" d="100"/>
          <a:sy n="100" d="100"/>
        </p:scale>
        <p:origin x="-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90339749198138E-2"/>
          <c:y val="2.2934210408716037E-2"/>
          <c:w val="0.80774114173228351"/>
          <c:h val="0.9456324181324186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10</c:v>
                </c:pt>
              </c:strCache>
            </c:strRef>
          </c:tx>
          <c:dLbls>
            <c:dLbl>
              <c:idx val="3"/>
              <c:layout>
                <c:manualLayout>
                  <c:x val="-3.6614720034995628E-2"/>
                  <c:y val="-3.21890640640640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3726851851851793E-2"/>
                  <c:y val="-4.0134509509509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8929534849810439E-2"/>
                  <c:y val="-3.616178678678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9.5</c:v>
                </c:pt>
                <c:pt idx="1">
                  <c:v>8.3000000000000007</c:v>
                </c:pt>
                <c:pt idx="2">
                  <c:v>8.8000000000000007</c:v>
                </c:pt>
                <c:pt idx="3">
                  <c:v>9.5</c:v>
                </c:pt>
                <c:pt idx="4">
                  <c:v>8.6</c:v>
                </c:pt>
                <c:pt idx="5">
                  <c:v>10</c:v>
                </c:pt>
                <c:pt idx="6">
                  <c:v>9.4</c:v>
                </c:pt>
                <c:pt idx="7">
                  <c:v>9.1</c:v>
                </c:pt>
                <c:pt idx="8">
                  <c:v>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</c:v>
                </c:pt>
              </c:strCache>
            </c:strRef>
          </c:tx>
          <c:dLbls>
            <c:dLbl>
              <c:idx val="0"/>
              <c:layout>
                <c:manualLayout>
                  <c:x val="-3.6614720034995614E-2"/>
                  <c:y val="-3.21890640640640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299905220180851E-2"/>
                  <c:y val="1.548360860860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929534849810439E-2"/>
                  <c:y val="-3.21890640640640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614720034995628E-2"/>
                  <c:y val="-4.380005005005011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929534849810439E-2"/>
                  <c:y val="3.565440440440445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6614720034995628E-2"/>
                  <c:y val="-3.616178678678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1244349664625084E-2"/>
                  <c:y val="-2.4243618618618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929534849810349E-2"/>
                  <c:y val="-2.42436186186186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7355460775736386E-2"/>
                  <c:y val="-4.380005005005011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8.5</c:v>
                </c:pt>
                <c:pt idx="1">
                  <c:v>8.1</c:v>
                </c:pt>
                <c:pt idx="2">
                  <c:v>8.2000000000000011</c:v>
                </c:pt>
                <c:pt idx="3">
                  <c:v>8.8000000000000007</c:v>
                </c:pt>
                <c:pt idx="4">
                  <c:v>8.5</c:v>
                </c:pt>
                <c:pt idx="5">
                  <c:v>8.9</c:v>
                </c:pt>
                <c:pt idx="6">
                  <c:v>8.7000000000000011</c:v>
                </c:pt>
                <c:pt idx="7">
                  <c:v>8.9</c:v>
                </c:pt>
                <c:pt idx="8">
                  <c:v>8.5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8</c:v>
                </c:pt>
              </c:strCache>
            </c:strRef>
          </c:tx>
          <c:dLbls>
            <c:dLbl>
              <c:idx val="0"/>
              <c:layout>
                <c:manualLayout>
                  <c:x val="-3.429990522018081E-2"/>
                  <c:y val="1.9456331331331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92953484981046E-2"/>
                  <c:y val="4.7265390390390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929534849810439E-2"/>
                  <c:y val="1.94563313313313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1244349664625084E-2"/>
                  <c:y val="2.74017767767768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488517060367525E-2"/>
                  <c:y val="3.1374499499499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6614720034995628E-2"/>
                  <c:y val="2.74017767767768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929534849810349E-2"/>
                  <c:y val="4.7265390390390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1244349664625084E-2"/>
                  <c:y val="7.5074449449449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</c:numCache>
            </c:num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8.4</c:v>
                </c:pt>
                <c:pt idx="1">
                  <c:v>7.7</c:v>
                </c:pt>
                <c:pt idx="2">
                  <c:v>8.1</c:v>
                </c:pt>
                <c:pt idx="3">
                  <c:v>8.5</c:v>
                </c:pt>
                <c:pt idx="4">
                  <c:v>8</c:v>
                </c:pt>
                <c:pt idx="5">
                  <c:v>6.6</c:v>
                </c:pt>
                <c:pt idx="6">
                  <c:v>8.5</c:v>
                </c:pt>
                <c:pt idx="7">
                  <c:v>8.8000000000000007</c:v>
                </c:pt>
                <c:pt idx="8">
                  <c:v>8.2000000000000011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399232"/>
        <c:axId val="23080960"/>
      </c:lineChart>
      <c:catAx>
        <c:axId val="22399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080960"/>
        <c:crosses val="autoZero"/>
        <c:auto val="1"/>
        <c:lblAlgn val="ctr"/>
        <c:lblOffset val="100"/>
        <c:noMultiLvlLbl val="0"/>
      </c:catAx>
      <c:valAx>
        <c:axId val="23080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399232"/>
        <c:crosses val="autoZero"/>
        <c:crossBetween val="between"/>
      </c:val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r"/>
      <c:layout/>
      <c:overlay val="0"/>
    </c:legend>
    <c:plotVisOnly val="1"/>
    <c:dispBlanksAs val="gap"/>
    <c:showDLblsOverMax val="0"/>
  </c:chart>
  <c:spPr>
    <a:gradFill rotWithShape="1">
      <a:gsLst>
        <a:gs pos="0">
          <a:schemeClr val="accent2">
            <a:tint val="50000"/>
            <a:satMod val="300000"/>
          </a:schemeClr>
        </a:gs>
        <a:gs pos="35000">
          <a:schemeClr val="accent2">
            <a:tint val="37000"/>
            <a:satMod val="300000"/>
          </a:schemeClr>
        </a:gs>
        <a:gs pos="100000">
          <a:schemeClr val="accent2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2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thickness val="0"/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8.3823657274795529E-2"/>
          <c:y val="4.6898372000534559E-2"/>
          <c:w val="0.84747318170594332"/>
          <c:h val="0.9280266450540414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10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-3.6614720034995628E-2"/>
                  <c:y val="-3.2189064064064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3726851851851793E-2"/>
                  <c:y val="-4.0134509509509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8929534849810439E-2"/>
                  <c:y val="-3.61617867867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5243484224965744E-2"/>
                  <c:y val="7.6029693486590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n>
                      <a:solidFill>
                        <a:srgbClr val="FF0000"/>
                      </a:solidFill>
                    </a:ln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9.5</c:v>
                </c:pt>
                <c:pt idx="1">
                  <c:v>8.3000000000000007</c:v>
                </c:pt>
                <c:pt idx="2">
                  <c:v>8.8000000000000007</c:v>
                </c:pt>
                <c:pt idx="3">
                  <c:v>9.5</c:v>
                </c:pt>
                <c:pt idx="4">
                  <c:v>8.6</c:v>
                </c:pt>
                <c:pt idx="5">
                  <c:v>10</c:v>
                </c:pt>
                <c:pt idx="6">
                  <c:v>9.4</c:v>
                </c:pt>
                <c:pt idx="7">
                  <c:v>9.1</c:v>
                </c:pt>
                <c:pt idx="8">
                  <c:v>9.4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6614720034995614E-2"/>
                  <c:y val="-3.2189064064064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299905220180851E-2"/>
                  <c:y val="1.54836086086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929534849810439E-2"/>
                  <c:y val="-3.2189064064064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614720034995628E-2"/>
                  <c:y val="-4.38000500500501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929534849810439E-2"/>
                  <c:y val="3.56544044044044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6614720034995628E-2"/>
                  <c:y val="-3.61617867867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1244349664625084E-2"/>
                  <c:y val="-2.4243618618618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929534849810349E-2"/>
                  <c:y val="-2.4243618618618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7355460775736386E-2"/>
                  <c:y val="-4.38000500500501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2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8.5</c:v>
                </c:pt>
                <c:pt idx="1">
                  <c:v>8.1</c:v>
                </c:pt>
                <c:pt idx="2">
                  <c:v>8.2000000000000011</c:v>
                </c:pt>
                <c:pt idx="3">
                  <c:v>8.8000000000000007</c:v>
                </c:pt>
                <c:pt idx="4">
                  <c:v>8.5</c:v>
                </c:pt>
                <c:pt idx="5">
                  <c:v>8.9</c:v>
                </c:pt>
                <c:pt idx="6">
                  <c:v>8.7000000000000011</c:v>
                </c:pt>
                <c:pt idx="7">
                  <c:v>8.9</c:v>
                </c:pt>
                <c:pt idx="8">
                  <c:v>8.5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429990522018081E-2"/>
                  <c:y val="1.9456331331331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92953484981046E-2"/>
                  <c:y val="4.7265390390390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929534849810439E-2"/>
                  <c:y val="1.945633133133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1244349664625084E-2"/>
                  <c:y val="2.740177677677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488517060367525E-2"/>
                  <c:y val="3.1374499499499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6614720034995628E-2"/>
                  <c:y val="2.7401776776776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929534849810349E-2"/>
                  <c:y val="4.7265390390390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1244349664625084E-2"/>
                  <c:y val="7.5074449449449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n>
                      <a:solidFill>
                        <a:srgbClr val="7030A0"/>
                      </a:solidFill>
                    </a:ln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Лист1!$A$2:$A$10</c:f>
              <c:numCache>
                <c:formatCode>General</c:formatCode>
                <c:ptCount val="9"/>
              </c:numCache>
            </c:num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8.4</c:v>
                </c:pt>
                <c:pt idx="1">
                  <c:v>7.7</c:v>
                </c:pt>
                <c:pt idx="2">
                  <c:v>8.1</c:v>
                </c:pt>
                <c:pt idx="3">
                  <c:v>8.5</c:v>
                </c:pt>
                <c:pt idx="4">
                  <c:v>8</c:v>
                </c:pt>
                <c:pt idx="5">
                  <c:v>6.6</c:v>
                </c:pt>
                <c:pt idx="6">
                  <c:v>8.5</c:v>
                </c:pt>
                <c:pt idx="7">
                  <c:v>8.8000000000000007</c:v>
                </c:pt>
                <c:pt idx="8">
                  <c:v>8.2000000000000011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2440576"/>
        <c:axId val="22450560"/>
        <c:axId val="0"/>
      </c:bar3DChart>
      <c:catAx>
        <c:axId val="22440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450560"/>
        <c:crosses val="autoZero"/>
        <c:auto val="1"/>
        <c:lblAlgn val="ctr"/>
        <c:lblOffset val="100"/>
        <c:noMultiLvlLbl val="0"/>
      </c:catAx>
      <c:valAx>
        <c:axId val="22450560"/>
        <c:scaling>
          <c:orientation val="minMax"/>
        </c:scaling>
        <c:delete val="0"/>
        <c:axPos val="l"/>
        <c:majorGridlines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2440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accent2">
        <a:lumMod val="40000"/>
        <a:lumOff val="60000"/>
      </a:schemeClr>
    </a:solidFill>
  </c:spPr>
  <c:txPr>
    <a:bodyPr/>
    <a:lstStyle/>
    <a:p>
      <a:pPr>
        <a:defRPr>
          <a:solidFill>
            <a:srgbClr val="FF000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29D15A-C8E1-4477-8495-188C464C1B16}" type="doc">
      <dgm:prSet loTypeId="urn:microsoft.com/office/officeart/2005/8/layout/hList2#1" loCatId="relationship" qsTypeId="urn:microsoft.com/office/officeart/2005/8/quickstyle/3d7" qsCatId="3D" csTypeId="urn:microsoft.com/office/officeart/2005/8/colors/accent5_4" csCatId="accent5" phldr="1"/>
      <dgm:spPr/>
    </dgm:pt>
    <dgm:pt modelId="{88089AD0-FCE8-41EF-A869-C452AA23E8AD}">
      <dgm:prSet phldrT="[Текст]"/>
      <dgm:spPr/>
      <dgm:t>
        <a:bodyPr/>
        <a:lstStyle/>
        <a:p>
          <a:r>
            <a:rPr lang="uk-UA" dirty="0" smtClean="0"/>
            <a:t>Генний рівень</a:t>
          </a:r>
          <a:endParaRPr lang="uk-UA" dirty="0"/>
        </a:p>
      </dgm:t>
    </dgm:pt>
    <dgm:pt modelId="{616479CA-290B-4E78-8761-6909379075BF}" type="parTrans" cxnId="{77453C62-3684-4C4C-AB71-372F4999BF18}">
      <dgm:prSet/>
      <dgm:spPr/>
      <dgm:t>
        <a:bodyPr/>
        <a:lstStyle/>
        <a:p>
          <a:endParaRPr lang="uk-UA"/>
        </a:p>
      </dgm:t>
    </dgm:pt>
    <dgm:pt modelId="{3F19016B-6A4A-4461-94A6-201E0D59DFEF}" type="sibTrans" cxnId="{77453C62-3684-4C4C-AB71-372F4999BF18}">
      <dgm:prSet/>
      <dgm:spPr/>
      <dgm:t>
        <a:bodyPr/>
        <a:lstStyle/>
        <a:p>
          <a:endParaRPr lang="uk-UA"/>
        </a:p>
      </dgm:t>
    </dgm:pt>
    <dgm:pt modelId="{2E44D895-7E3F-4FD1-843C-86655B3483FC}">
      <dgm:prSet phldrT="[Текст]"/>
      <dgm:spPr/>
      <dgm:t>
        <a:bodyPr/>
        <a:lstStyle/>
        <a:p>
          <a:r>
            <a:rPr lang="uk-UA" dirty="0" smtClean="0"/>
            <a:t>Соціальний рівень</a:t>
          </a:r>
          <a:endParaRPr lang="uk-UA" dirty="0"/>
        </a:p>
      </dgm:t>
    </dgm:pt>
    <dgm:pt modelId="{81A875E5-32CF-4922-A9FF-4021942B6A42}" type="parTrans" cxnId="{ACEEF3ED-AB49-4ADB-85BF-5C0985DBDCCD}">
      <dgm:prSet/>
      <dgm:spPr/>
      <dgm:t>
        <a:bodyPr/>
        <a:lstStyle/>
        <a:p>
          <a:endParaRPr lang="uk-UA"/>
        </a:p>
      </dgm:t>
    </dgm:pt>
    <dgm:pt modelId="{CF483057-410C-4598-BD08-AF76F98508E7}" type="sibTrans" cxnId="{ACEEF3ED-AB49-4ADB-85BF-5C0985DBDCCD}">
      <dgm:prSet/>
      <dgm:spPr/>
      <dgm:t>
        <a:bodyPr/>
        <a:lstStyle/>
        <a:p>
          <a:endParaRPr lang="uk-UA"/>
        </a:p>
      </dgm:t>
    </dgm:pt>
    <dgm:pt modelId="{428E22F5-428F-4D79-B395-CBD5737BBC74}">
      <dgm:prSet phldrT="[Текст]"/>
      <dgm:spPr/>
      <dgm:t>
        <a:bodyPr/>
        <a:lstStyle/>
        <a:p>
          <a:r>
            <a:rPr lang="uk-UA" dirty="0" smtClean="0"/>
            <a:t>Психологічний рівень</a:t>
          </a:r>
          <a:endParaRPr lang="uk-UA" dirty="0"/>
        </a:p>
      </dgm:t>
    </dgm:pt>
    <dgm:pt modelId="{A76E19D7-BC8C-4396-B5A6-753C3B6D9182}" type="parTrans" cxnId="{6F2115AE-F84A-491F-88F9-147694F9071F}">
      <dgm:prSet/>
      <dgm:spPr/>
      <dgm:t>
        <a:bodyPr/>
        <a:lstStyle/>
        <a:p>
          <a:endParaRPr lang="uk-UA"/>
        </a:p>
      </dgm:t>
    </dgm:pt>
    <dgm:pt modelId="{E2DB9A1C-14A7-4FDD-B713-C79ECFBB5D84}" type="sibTrans" cxnId="{6F2115AE-F84A-491F-88F9-147694F9071F}">
      <dgm:prSet/>
      <dgm:spPr/>
      <dgm:t>
        <a:bodyPr/>
        <a:lstStyle/>
        <a:p>
          <a:endParaRPr lang="uk-UA"/>
        </a:p>
      </dgm:t>
    </dgm:pt>
    <dgm:pt modelId="{A830AB44-B2E1-4C0B-9404-A72D657DE42F}">
      <dgm:prSet custT="1"/>
      <dgm:spPr/>
      <dgm:t>
        <a:bodyPr/>
        <a:lstStyle/>
        <a:p>
          <a:r>
            <a:rPr lang="uk-UA" sz="1600" dirty="0" smtClean="0"/>
            <a:t> </a:t>
          </a:r>
          <a:r>
            <a:rPr lang="uk-UA" sz="1600" dirty="0" smtClean="0"/>
            <a:t>мати – зневажена селянка</a:t>
          </a:r>
          <a:r>
            <a:rPr lang="ru-RU" sz="1600" dirty="0" smtClean="0"/>
            <a:t>;</a:t>
          </a:r>
          <a:endParaRPr lang="uk-UA" sz="1100" dirty="0"/>
        </a:p>
      </dgm:t>
    </dgm:pt>
    <dgm:pt modelId="{3A7F5045-E776-4082-BFA7-7285A38BB905}" type="parTrans" cxnId="{4B81728E-D651-429A-A2E7-E993375B9350}">
      <dgm:prSet/>
      <dgm:spPr/>
      <dgm:t>
        <a:bodyPr/>
        <a:lstStyle/>
        <a:p>
          <a:endParaRPr lang="uk-UA"/>
        </a:p>
      </dgm:t>
    </dgm:pt>
    <dgm:pt modelId="{F95D5176-FB96-44D3-84A4-BCBE769C3858}" type="sibTrans" cxnId="{4B81728E-D651-429A-A2E7-E993375B9350}">
      <dgm:prSet/>
      <dgm:spPr/>
      <dgm:t>
        <a:bodyPr/>
        <a:lstStyle/>
        <a:p>
          <a:endParaRPr lang="uk-UA"/>
        </a:p>
      </dgm:t>
    </dgm:pt>
    <dgm:pt modelId="{F1928448-FF02-4C89-B695-A666EACA1FCB}">
      <dgm:prSet custT="1"/>
      <dgm:spPr/>
      <dgm:t>
        <a:bodyPr/>
        <a:lstStyle/>
        <a:p>
          <a:r>
            <a:rPr lang="uk-UA" sz="1600" dirty="0" smtClean="0"/>
            <a:t>  </a:t>
          </a:r>
          <a:r>
            <a:rPr lang="uk-UA" sz="1600" dirty="0" smtClean="0"/>
            <a:t>батько – панський попихач</a:t>
          </a:r>
          <a:r>
            <a:rPr lang="ru-RU" sz="1600" dirty="0" smtClean="0"/>
            <a:t>;</a:t>
          </a:r>
          <a:endParaRPr lang="uk-UA" sz="1600" dirty="0"/>
        </a:p>
      </dgm:t>
    </dgm:pt>
    <dgm:pt modelId="{417F72A1-EC35-43CE-9716-D2A779B75DEE}" type="parTrans" cxnId="{66B99741-AF3F-4993-90DF-6C3AB00A89CF}">
      <dgm:prSet/>
      <dgm:spPr/>
      <dgm:t>
        <a:bodyPr/>
        <a:lstStyle/>
        <a:p>
          <a:endParaRPr lang="uk-UA"/>
        </a:p>
      </dgm:t>
    </dgm:pt>
    <dgm:pt modelId="{496D773B-DBB0-4771-B4E0-584ECDBB4026}" type="sibTrans" cxnId="{66B99741-AF3F-4993-90DF-6C3AB00A89CF}">
      <dgm:prSet/>
      <dgm:spPr/>
      <dgm:t>
        <a:bodyPr/>
        <a:lstStyle/>
        <a:p>
          <a:endParaRPr lang="uk-UA"/>
        </a:p>
      </dgm:t>
    </dgm:pt>
    <dgm:pt modelId="{D54B97F8-DB37-4E55-A2A5-4559551DD85D}">
      <dgm:prSet custT="1"/>
      <dgm:spPr/>
      <dgm:t>
        <a:bodyPr/>
        <a:lstStyle/>
        <a:p>
          <a:r>
            <a:rPr lang="uk-UA" sz="1800" b="1" dirty="0" smtClean="0"/>
            <a:t>Тип найбільш обділених, </a:t>
          </a:r>
          <a:r>
            <a:rPr lang="uk-UA" sz="1800" b="1" dirty="0" smtClean="0"/>
            <a:t>уярмлених  українців</a:t>
          </a:r>
          <a:r>
            <a:rPr lang="uk-UA" sz="1800" dirty="0" smtClean="0"/>
            <a:t>.</a:t>
          </a:r>
          <a:endParaRPr lang="uk-UA" sz="1800" dirty="0"/>
        </a:p>
      </dgm:t>
    </dgm:pt>
    <dgm:pt modelId="{33D47A8F-54B5-4009-A8D0-97A98282B8A1}" type="parTrans" cxnId="{0909A550-DA48-42BA-8096-75E19C1610B7}">
      <dgm:prSet/>
      <dgm:spPr/>
      <dgm:t>
        <a:bodyPr/>
        <a:lstStyle/>
        <a:p>
          <a:endParaRPr lang="uk-UA"/>
        </a:p>
      </dgm:t>
    </dgm:pt>
    <dgm:pt modelId="{401573E4-34BF-45B2-B5E7-C0B593044CE5}" type="sibTrans" cxnId="{0909A550-DA48-42BA-8096-75E19C1610B7}">
      <dgm:prSet/>
      <dgm:spPr/>
      <dgm:t>
        <a:bodyPr/>
        <a:lstStyle/>
        <a:p>
          <a:endParaRPr lang="uk-UA"/>
        </a:p>
      </dgm:t>
    </dgm:pt>
    <dgm:pt modelId="{196B5094-2DEC-4AAC-ABDC-C2485D59540E}">
      <dgm:prSet/>
      <dgm:spPr/>
      <dgm:t>
        <a:bodyPr/>
        <a:lstStyle/>
        <a:p>
          <a:endParaRPr lang="uk-UA" sz="1400" dirty="0"/>
        </a:p>
      </dgm:t>
    </dgm:pt>
    <dgm:pt modelId="{15CD6EAB-54AA-4ABF-A580-70C1FEDC5243}" type="parTrans" cxnId="{62649D5A-BC5E-49EB-BB22-7753D1FBD108}">
      <dgm:prSet/>
      <dgm:spPr/>
      <dgm:t>
        <a:bodyPr/>
        <a:lstStyle/>
        <a:p>
          <a:endParaRPr lang="uk-UA"/>
        </a:p>
      </dgm:t>
    </dgm:pt>
    <dgm:pt modelId="{E6662464-10DE-4134-8181-DDDFD3A03122}" type="sibTrans" cxnId="{62649D5A-BC5E-49EB-BB22-7753D1FBD108}">
      <dgm:prSet/>
      <dgm:spPr/>
      <dgm:t>
        <a:bodyPr/>
        <a:lstStyle/>
        <a:p>
          <a:endParaRPr lang="uk-UA"/>
        </a:p>
      </dgm:t>
    </dgm:pt>
    <dgm:pt modelId="{573B344E-4ED2-4AF3-81C1-ADA54CF89D1B}">
      <dgm:prSet/>
      <dgm:spPr/>
      <dgm:t>
        <a:bodyPr/>
        <a:lstStyle/>
        <a:p>
          <a:r>
            <a:rPr lang="uk-UA" sz="1400" dirty="0" smtClean="0"/>
            <a:t> </a:t>
          </a:r>
          <a:r>
            <a:rPr lang="uk-UA" sz="1400" dirty="0" smtClean="0"/>
            <a:t>тавро </a:t>
          </a:r>
          <a:r>
            <a:rPr lang="ru-RU" sz="1400" dirty="0" smtClean="0"/>
            <a:t>“</a:t>
          </a:r>
          <a:r>
            <a:rPr lang="uk-UA" sz="1400" dirty="0" smtClean="0"/>
            <a:t>байстрюка</a:t>
          </a:r>
          <a:r>
            <a:rPr lang="ru-RU" sz="1400" dirty="0" smtClean="0"/>
            <a:t>”;</a:t>
          </a:r>
          <a:endParaRPr lang="uk-UA" sz="1400" dirty="0"/>
        </a:p>
      </dgm:t>
    </dgm:pt>
    <dgm:pt modelId="{3A4D9A8C-3F83-4A39-AB13-16205CFEBE73}" type="parTrans" cxnId="{7B67812D-2913-4289-B220-A67A5695C45A}">
      <dgm:prSet/>
      <dgm:spPr/>
      <dgm:t>
        <a:bodyPr/>
        <a:lstStyle/>
        <a:p>
          <a:endParaRPr lang="uk-UA"/>
        </a:p>
      </dgm:t>
    </dgm:pt>
    <dgm:pt modelId="{CA7BC7DB-81E7-4E9F-8C31-BB2F6A7A216D}" type="sibTrans" cxnId="{7B67812D-2913-4289-B220-A67A5695C45A}">
      <dgm:prSet/>
      <dgm:spPr/>
      <dgm:t>
        <a:bodyPr/>
        <a:lstStyle/>
        <a:p>
          <a:endParaRPr lang="uk-UA"/>
        </a:p>
      </dgm:t>
    </dgm:pt>
    <dgm:pt modelId="{D73CC7D8-239F-4518-913B-1FFF02409649}">
      <dgm:prSet/>
      <dgm:spPr/>
      <dgm:t>
        <a:bodyPr/>
        <a:lstStyle/>
        <a:p>
          <a:r>
            <a:rPr lang="uk-UA" sz="1400" dirty="0" smtClean="0"/>
            <a:t> </a:t>
          </a:r>
          <a:r>
            <a:rPr lang="uk-UA" sz="1400" dirty="0" smtClean="0"/>
            <a:t>безземелля</a:t>
          </a:r>
          <a:r>
            <a:rPr lang="ru-RU" sz="1400" dirty="0" smtClean="0"/>
            <a:t>;</a:t>
          </a:r>
          <a:endParaRPr lang="uk-UA" sz="1400" dirty="0"/>
        </a:p>
      </dgm:t>
    </dgm:pt>
    <dgm:pt modelId="{095409CF-2C07-4929-9476-8B5BAA9B4970}" type="parTrans" cxnId="{E3A137A2-5875-4771-9A5E-0B90DB537EB1}">
      <dgm:prSet/>
      <dgm:spPr/>
      <dgm:t>
        <a:bodyPr/>
        <a:lstStyle/>
        <a:p>
          <a:endParaRPr lang="uk-UA"/>
        </a:p>
      </dgm:t>
    </dgm:pt>
    <dgm:pt modelId="{20B73E48-4BF6-49BE-A62D-25545314DF84}" type="sibTrans" cxnId="{E3A137A2-5875-4771-9A5E-0B90DB537EB1}">
      <dgm:prSet/>
      <dgm:spPr/>
      <dgm:t>
        <a:bodyPr/>
        <a:lstStyle/>
        <a:p>
          <a:endParaRPr lang="uk-UA"/>
        </a:p>
      </dgm:t>
    </dgm:pt>
    <dgm:pt modelId="{9F19EA01-A62B-44F8-ABEA-59CBFDA340A6}">
      <dgm:prSet/>
      <dgm:spPr/>
      <dgm:t>
        <a:bodyPr/>
        <a:lstStyle/>
        <a:p>
          <a:r>
            <a:rPr lang="uk-UA" sz="1400" dirty="0" smtClean="0"/>
            <a:t>  </a:t>
          </a:r>
          <a:r>
            <a:rPr lang="uk-UA" sz="1400" dirty="0" smtClean="0"/>
            <a:t>вигнання із земства.   </a:t>
          </a:r>
          <a:r>
            <a:rPr lang="uk-UA" sz="1400" dirty="0" smtClean="0"/>
            <a:t>     </a:t>
          </a:r>
          <a:endParaRPr lang="uk-UA" sz="1400" dirty="0"/>
        </a:p>
      </dgm:t>
    </dgm:pt>
    <dgm:pt modelId="{FF950E95-C66F-426F-98D6-FC6F78A8268E}" type="parTrans" cxnId="{06300EC4-BFB8-49A6-BC42-A8DEF1A13406}">
      <dgm:prSet/>
      <dgm:spPr/>
      <dgm:t>
        <a:bodyPr/>
        <a:lstStyle/>
        <a:p>
          <a:endParaRPr lang="uk-UA"/>
        </a:p>
      </dgm:t>
    </dgm:pt>
    <dgm:pt modelId="{8E6F6E8C-DE7B-40E8-8D77-99670CFF9A65}" type="sibTrans" cxnId="{06300EC4-BFB8-49A6-BC42-A8DEF1A13406}">
      <dgm:prSet/>
      <dgm:spPr/>
      <dgm:t>
        <a:bodyPr/>
        <a:lstStyle/>
        <a:p>
          <a:endParaRPr lang="uk-UA"/>
        </a:p>
      </dgm:t>
    </dgm:pt>
    <dgm:pt modelId="{ECD0E18D-BEDD-4F58-915D-98517F209800}">
      <dgm:prSet custT="1"/>
      <dgm:spPr/>
      <dgm:t>
        <a:bodyPr/>
        <a:lstStyle/>
        <a:p>
          <a:r>
            <a:rPr lang="uk-UA" sz="1600" b="1" dirty="0" smtClean="0"/>
            <a:t>Почуття другосортності</a:t>
          </a:r>
          <a:r>
            <a:rPr lang="uk-UA" sz="1600" dirty="0" smtClean="0"/>
            <a:t>              </a:t>
          </a:r>
          <a:r>
            <a:rPr lang="uk-UA" sz="1400" dirty="0" smtClean="0"/>
            <a:t>               </a:t>
          </a:r>
          <a:endParaRPr lang="uk-UA" sz="1400" dirty="0"/>
        </a:p>
      </dgm:t>
    </dgm:pt>
    <dgm:pt modelId="{1C75C601-98A3-4FBD-B338-7C2F68CFD088}" type="parTrans" cxnId="{60F61CAB-7FC6-49E4-A302-2BA8EF6150C8}">
      <dgm:prSet/>
      <dgm:spPr/>
      <dgm:t>
        <a:bodyPr/>
        <a:lstStyle/>
        <a:p>
          <a:endParaRPr lang="uk-UA"/>
        </a:p>
      </dgm:t>
    </dgm:pt>
    <dgm:pt modelId="{0B10E369-7D38-4669-B352-17CA71C5D21A}" type="sibTrans" cxnId="{60F61CAB-7FC6-49E4-A302-2BA8EF6150C8}">
      <dgm:prSet/>
      <dgm:spPr/>
      <dgm:t>
        <a:bodyPr/>
        <a:lstStyle/>
        <a:p>
          <a:endParaRPr lang="uk-UA"/>
        </a:p>
      </dgm:t>
    </dgm:pt>
    <dgm:pt modelId="{E323AD9C-EC33-420B-8608-013D59358FD0}">
      <dgm:prSet/>
      <dgm:spPr/>
      <dgm:t>
        <a:bodyPr/>
        <a:lstStyle/>
        <a:p>
          <a:r>
            <a:rPr lang="uk-UA" sz="1100" dirty="0" smtClean="0"/>
            <a:t>озлобленість </a:t>
          </a:r>
          <a:r>
            <a:rPr lang="ru-RU" sz="1100" dirty="0" smtClean="0"/>
            <a:t>;</a:t>
          </a:r>
          <a:r>
            <a:rPr lang="uk-UA" sz="1100" dirty="0" smtClean="0"/>
            <a:t>                               </a:t>
          </a:r>
          <a:endParaRPr lang="uk-UA" sz="1100" dirty="0"/>
        </a:p>
      </dgm:t>
    </dgm:pt>
    <dgm:pt modelId="{EED716A1-B89C-4450-9D89-990D41796B7E}" type="parTrans" cxnId="{0B031B97-85F1-43D9-A074-D33E573A9A83}">
      <dgm:prSet/>
      <dgm:spPr/>
      <dgm:t>
        <a:bodyPr/>
        <a:lstStyle/>
        <a:p>
          <a:endParaRPr lang="uk-UA"/>
        </a:p>
      </dgm:t>
    </dgm:pt>
    <dgm:pt modelId="{C5437A9C-D2F3-4FDB-BFB6-85B860AA9CFD}" type="sibTrans" cxnId="{0B031B97-85F1-43D9-A074-D33E573A9A83}">
      <dgm:prSet/>
      <dgm:spPr/>
      <dgm:t>
        <a:bodyPr/>
        <a:lstStyle/>
        <a:p>
          <a:endParaRPr lang="uk-UA"/>
        </a:p>
      </dgm:t>
    </dgm:pt>
    <dgm:pt modelId="{64E0D6A5-DE63-4918-8531-B5D3010E29BB}">
      <dgm:prSet/>
      <dgm:spPr/>
      <dgm:t>
        <a:bodyPr/>
        <a:lstStyle/>
        <a:p>
          <a:r>
            <a:rPr lang="uk-UA" sz="1100" dirty="0" smtClean="0"/>
            <a:t>  </a:t>
          </a:r>
          <a:r>
            <a:rPr lang="uk-UA" sz="1100" dirty="0" smtClean="0"/>
            <a:t>готовність до </a:t>
          </a:r>
          <a:r>
            <a:rPr lang="uk-UA" sz="1100" dirty="0" smtClean="0"/>
            <a:t>помсти, не контрольованої психікою</a:t>
          </a:r>
          <a:r>
            <a:rPr lang="ru-RU" sz="1100" dirty="0" smtClean="0"/>
            <a:t>;</a:t>
          </a:r>
          <a:endParaRPr lang="uk-UA" sz="1100" dirty="0"/>
        </a:p>
      </dgm:t>
    </dgm:pt>
    <dgm:pt modelId="{A6A9BF50-787A-455F-A03D-A988475333CF}" type="parTrans" cxnId="{D656FD10-43AC-4970-BB34-22F42B0A7231}">
      <dgm:prSet/>
      <dgm:spPr/>
      <dgm:t>
        <a:bodyPr/>
        <a:lstStyle/>
        <a:p>
          <a:endParaRPr lang="uk-UA"/>
        </a:p>
      </dgm:t>
    </dgm:pt>
    <dgm:pt modelId="{E5B983FC-D405-4E38-A2D5-F945319AD952}" type="sibTrans" cxnId="{D656FD10-43AC-4970-BB34-22F42B0A7231}">
      <dgm:prSet/>
      <dgm:spPr/>
      <dgm:t>
        <a:bodyPr/>
        <a:lstStyle/>
        <a:p>
          <a:endParaRPr lang="uk-UA"/>
        </a:p>
      </dgm:t>
    </dgm:pt>
    <dgm:pt modelId="{2E379E47-2F63-4E6F-A445-87EE1F617ED5}">
      <dgm:prSet/>
      <dgm:spPr/>
      <dgm:t>
        <a:bodyPr/>
        <a:lstStyle/>
        <a:p>
          <a:r>
            <a:rPr lang="uk-UA" sz="1100" dirty="0" smtClean="0"/>
            <a:t>сміливість, яка </a:t>
          </a:r>
          <a:r>
            <a:rPr lang="uk-UA" sz="1100" dirty="0" smtClean="0"/>
            <a:t>переходить у безбоязне бунтарство</a:t>
          </a:r>
          <a:r>
            <a:rPr lang="en-US" sz="1100" dirty="0" smtClean="0"/>
            <a:t>;</a:t>
          </a:r>
          <a:endParaRPr lang="uk-UA" sz="1100" dirty="0"/>
        </a:p>
      </dgm:t>
    </dgm:pt>
    <dgm:pt modelId="{BC913C4A-8409-4033-A8E0-BD1EC30E0FDB}" type="parTrans" cxnId="{E3E0481F-6464-4630-875C-23D986365050}">
      <dgm:prSet/>
      <dgm:spPr/>
      <dgm:t>
        <a:bodyPr/>
        <a:lstStyle/>
        <a:p>
          <a:endParaRPr lang="uk-UA"/>
        </a:p>
      </dgm:t>
    </dgm:pt>
    <dgm:pt modelId="{287AF9C3-E036-479A-A0F3-B6C0FEA3A208}" type="sibTrans" cxnId="{E3E0481F-6464-4630-875C-23D986365050}">
      <dgm:prSet/>
      <dgm:spPr/>
      <dgm:t>
        <a:bodyPr/>
        <a:lstStyle/>
        <a:p>
          <a:endParaRPr lang="uk-UA"/>
        </a:p>
      </dgm:t>
    </dgm:pt>
    <dgm:pt modelId="{59B6D969-C43E-4028-AC53-7DFEBA7FD391}">
      <dgm:prSet/>
      <dgm:spPr/>
      <dgm:t>
        <a:bodyPr/>
        <a:lstStyle/>
        <a:p>
          <a:r>
            <a:rPr lang="uk-UA" sz="1100" dirty="0" smtClean="0"/>
            <a:t>розпач, нестабільна психіка</a:t>
          </a:r>
          <a:r>
            <a:rPr lang="en-US" sz="1100" dirty="0" smtClean="0"/>
            <a:t>;</a:t>
          </a:r>
          <a:endParaRPr lang="uk-UA" sz="1100" dirty="0"/>
        </a:p>
      </dgm:t>
    </dgm:pt>
    <dgm:pt modelId="{00808113-70B5-4200-8014-452B7A189BA3}" type="parTrans" cxnId="{DAD50458-18C3-4BCA-81C7-57305187D891}">
      <dgm:prSet/>
      <dgm:spPr/>
      <dgm:t>
        <a:bodyPr/>
        <a:lstStyle/>
        <a:p>
          <a:endParaRPr lang="uk-UA"/>
        </a:p>
      </dgm:t>
    </dgm:pt>
    <dgm:pt modelId="{AE18FFBF-BA85-428A-BD0D-67A7BFC559B7}" type="sibTrans" cxnId="{DAD50458-18C3-4BCA-81C7-57305187D891}">
      <dgm:prSet/>
      <dgm:spPr/>
      <dgm:t>
        <a:bodyPr/>
        <a:lstStyle/>
        <a:p>
          <a:endParaRPr lang="uk-UA"/>
        </a:p>
      </dgm:t>
    </dgm:pt>
    <dgm:pt modelId="{0DE72B84-4275-4998-AB8A-8E21F30512A7}">
      <dgm:prSet/>
      <dgm:spPr/>
      <dgm:t>
        <a:bodyPr/>
        <a:lstStyle/>
        <a:p>
          <a:r>
            <a:rPr lang="uk-UA" sz="1100" dirty="0" smtClean="0"/>
            <a:t>нескореність, що </a:t>
          </a:r>
          <a:r>
            <a:rPr lang="uk-UA" sz="1100" dirty="0" smtClean="0"/>
            <a:t>переростає у бандитизм. </a:t>
          </a:r>
          <a:endParaRPr lang="uk-UA" sz="1100" dirty="0"/>
        </a:p>
      </dgm:t>
    </dgm:pt>
    <dgm:pt modelId="{EBC09F8B-A199-4C10-9B3D-3A5B52631C3A}" type="parTrans" cxnId="{13A77255-F8E7-4DB1-8FED-1C44AEBCB909}">
      <dgm:prSet/>
      <dgm:spPr/>
      <dgm:t>
        <a:bodyPr/>
        <a:lstStyle/>
        <a:p>
          <a:endParaRPr lang="uk-UA"/>
        </a:p>
      </dgm:t>
    </dgm:pt>
    <dgm:pt modelId="{F0AE3638-D953-4BC2-8C69-374ACCDF5985}" type="sibTrans" cxnId="{13A77255-F8E7-4DB1-8FED-1C44AEBCB909}">
      <dgm:prSet/>
      <dgm:spPr/>
      <dgm:t>
        <a:bodyPr/>
        <a:lstStyle/>
        <a:p>
          <a:endParaRPr lang="uk-UA"/>
        </a:p>
      </dgm:t>
    </dgm:pt>
    <dgm:pt modelId="{99EDA010-7C1E-4DC3-ABFE-84CDBDCBA800}">
      <dgm:prSet custT="1"/>
      <dgm:spPr/>
      <dgm:t>
        <a:bodyPr/>
        <a:lstStyle/>
        <a:p>
          <a:r>
            <a:rPr lang="uk-UA" sz="1200" b="1" dirty="0" smtClean="0"/>
            <a:t>Д</a:t>
          </a:r>
          <a:r>
            <a:rPr lang="uk-UA" sz="1400" b="1" dirty="0" smtClean="0"/>
            <a:t>еградація, стає убивцею</a:t>
          </a:r>
          <a:r>
            <a:rPr lang="uk-UA" sz="1400" dirty="0" smtClean="0"/>
            <a:t>.</a:t>
          </a:r>
          <a:endParaRPr lang="uk-UA" sz="1400" dirty="0"/>
        </a:p>
      </dgm:t>
    </dgm:pt>
    <dgm:pt modelId="{B6351DE8-9900-4B5D-A894-6542AE8C425B}" type="parTrans" cxnId="{BE0F166D-9089-4317-82B1-2C211DB77449}">
      <dgm:prSet/>
      <dgm:spPr/>
      <dgm:t>
        <a:bodyPr/>
        <a:lstStyle/>
        <a:p>
          <a:endParaRPr lang="ru-RU"/>
        </a:p>
      </dgm:t>
    </dgm:pt>
    <dgm:pt modelId="{A1FBF983-BAEA-4D6C-9EC1-1A1057AA6A17}" type="sibTrans" cxnId="{BE0F166D-9089-4317-82B1-2C211DB77449}">
      <dgm:prSet/>
      <dgm:spPr/>
      <dgm:t>
        <a:bodyPr/>
        <a:lstStyle/>
        <a:p>
          <a:endParaRPr lang="ru-RU"/>
        </a:p>
      </dgm:t>
    </dgm:pt>
    <dgm:pt modelId="{552D8EA2-F7F7-48B8-916B-F78705083EBC}">
      <dgm:prSet/>
      <dgm:spPr/>
      <dgm:t>
        <a:bodyPr/>
        <a:lstStyle/>
        <a:p>
          <a:endParaRPr lang="uk-UA" sz="1400" dirty="0"/>
        </a:p>
      </dgm:t>
    </dgm:pt>
    <dgm:pt modelId="{88253584-0809-4DE9-BBB4-7647B875B2D6}" type="parTrans" cxnId="{A1B9A7F1-D5BC-4407-984A-DAE9B2519461}">
      <dgm:prSet/>
      <dgm:spPr/>
      <dgm:t>
        <a:bodyPr/>
        <a:lstStyle/>
        <a:p>
          <a:endParaRPr lang="ru-RU"/>
        </a:p>
      </dgm:t>
    </dgm:pt>
    <dgm:pt modelId="{3058A891-E9ED-4F84-8311-13764AA93F6C}" type="sibTrans" cxnId="{A1B9A7F1-D5BC-4407-984A-DAE9B2519461}">
      <dgm:prSet/>
      <dgm:spPr/>
      <dgm:t>
        <a:bodyPr/>
        <a:lstStyle/>
        <a:p>
          <a:endParaRPr lang="ru-RU"/>
        </a:p>
      </dgm:t>
    </dgm:pt>
    <dgm:pt modelId="{D500297D-B29B-4EDE-B74C-62A256A6A239}">
      <dgm:prSet/>
      <dgm:spPr/>
      <dgm:t>
        <a:bodyPr/>
        <a:lstStyle/>
        <a:p>
          <a:endParaRPr lang="uk-UA" sz="1400" dirty="0"/>
        </a:p>
      </dgm:t>
    </dgm:pt>
    <dgm:pt modelId="{D15EF760-D786-4FE6-BD23-081CC99EF787}" type="parTrans" cxnId="{DDFB6B3B-422F-451E-B3E5-368578455BC4}">
      <dgm:prSet/>
      <dgm:spPr/>
      <dgm:t>
        <a:bodyPr/>
        <a:lstStyle/>
        <a:p>
          <a:endParaRPr lang="ru-RU"/>
        </a:p>
      </dgm:t>
    </dgm:pt>
    <dgm:pt modelId="{7ACE08A3-0EF0-4880-8638-8FE5E6C229DB}" type="sibTrans" cxnId="{DDFB6B3B-422F-451E-B3E5-368578455BC4}">
      <dgm:prSet/>
      <dgm:spPr/>
      <dgm:t>
        <a:bodyPr/>
        <a:lstStyle/>
        <a:p>
          <a:endParaRPr lang="ru-RU"/>
        </a:p>
      </dgm:t>
    </dgm:pt>
    <dgm:pt modelId="{D2C7EE9C-11B2-4F8D-8B11-F42648409DD8}" type="pres">
      <dgm:prSet presAssocID="{3029D15A-C8E1-4477-8495-188C464C1B16}" presName="linearFlow" presStyleCnt="0">
        <dgm:presLayoutVars>
          <dgm:dir/>
          <dgm:animLvl val="lvl"/>
          <dgm:resizeHandles/>
        </dgm:presLayoutVars>
      </dgm:prSet>
      <dgm:spPr/>
    </dgm:pt>
    <dgm:pt modelId="{2C845D73-016A-40C8-9999-AEBFED9BCDA3}" type="pres">
      <dgm:prSet presAssocID="{88089AD0-FCE8-41EF-A869-C452AA23E8AD}" presName="compositeNode" presStyleCnt="0">
        <dgm:presLayoutVars>
          <dgm:bulletEnabled val="1"/>
        </dgm:presLayoutVars>
      </dgm:prSet>
      <dgm:spPr/>
    </dgm:pt>
    <dgm:pt modelId="{CE229EE1-175A-4818-AB4E-1041D99C78AE}" type="pres">
      <dgm:prSet presAssocID="{88089AD0-FCE8-41EF-A869-C452AA23E8AD}" presName="imag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7B661F6-928C-438C-8732-F10C355B62E2}" type="pres">
      <dgm:prSet presAssocID="{88089AD0-FCE8-41EF-A869-C452AA23E8AD}" presName="childNode" presStyleLbl="node1" presStyleIdx="0" presStyleCnt="3" custLinFactNeighborX="845" custLinFactNeighborY="2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EA5CFF-9B56-4A39-8351-FF20DBBF5636}" type="pres">
      <dgm:prSet presAssocID="{88089AD0-FCE8-41EF-A869-C452AA23E8AD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5F288B-1411-430D-B279-2FC2E33131E5}" type="pres">
      <dgm:prSet presAssocID="{3F19016B-6A4A-4461-94A6-201E0D59DFEF}" presName="sibTrans" presStyleCnt="0"/>
      <dgm:spPr/>
    </dgm:pt>
    <dgm:pt modelId="{5777E25E-4FEA-4909-9728-404FE7D53804}" type="pres">
      <dgm:prSet presAssocID="{2E44D895-7E3F-4FD1-843C-86655B3483FC}" presName="compositeNode" presStyleCnt="0">
        <dgm:presLayoutVars>
          <dgm:bulletEnabled val="1"/>
        </dgm:presLayoutVars>
      </dgm:prSet>
      <dgm:spPr/>
    </dgm:pt>
    <dgm:pt modelId="{A3FD3452-A732-4027-ABF7-57FE43F0BA35}" type="pres">
      <dgm:prSet presAssocID="{2E44D895-7E3F-4FD1-843C-86655B3483FC}" presName="imag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ED047D1-4B34-47C2-A1D4-B530BC610D0D}" type="pres">
      <dgm:prSet presAssocID="{2E44D895-7E3F-4FD1-843C-86655B3483FC}" presName="childNode" presStyleLbl="node1" presStyleIdx="1" presStyleCnt="3" custLinFactNeighborX="-3254" custLinFactNeighborY="2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B38DF97-CB6A-475D-B9FB-29B333E27162}" type="pres">
      <dgm:prSet presAssocID="{2E44D895-7E3F-4FD1-843C-86655B3483FC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6F7469B-4E36-4BFF-B1C6-3436288E94B8}" type="pres">
      <dgm:prSet presAssocID="{CF483057-410C-4598-BD08-AF76F98508E7}" presName="sibTrans" presStyleCnt="0"/>
      <dgm:spPr/>
    </dgm:pt>
    <dgm:pt modelId="{6053F1B3-2738-4368-9929-71CA093ED4D1}" type="pres">
      <dgm:prSet presAssocID="{428E22F5-428F-4D79-B395-CBD5737BBC74}" presName="compositeNode" presStyleCnt="0">
        <dgm:presLayoutVars>
          <dgm:bulletEnabled val="1"/>
        </dgm:presLayoutVars>
      </dgm:prSet>
      <dgm:spPr/>
    </dgm:pt>
    <dgm:pt modelId="{4E868B07-3BF0-4550-85C7-2C3030794DE7}" type="pres">
      <dgm:prSet presAssocID="{428E22F5-428F-4D79-B395-CBD5737BBC74}" presName="imag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2DAD540-5E83-4B0F-9529-9677E33550BE}" type="pres">
      <dgm:prSet presAssocID="{428E22F5-428F-4D79-B395-CBD5737BBC74}" presName="childNode" presStyleLbl="node1" presStyleIdx="2" presStyleCnt="3" custLinFactNeighborX="504" custLinFactNeighborY="-16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DB2768D-CE59-420B-B7A5-B420D12E577F}" type="pres">
      <dgm:prSet presAssocID="{428E22F5-428F-4D79-B395-CBD5737BBC74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504AB12-153B-4D31-87AF-D284120FFAA3}" type="presOf" srcId="{F1928448-FF02-4C89-B695-A666EACA1FCB}" destId="{A7B661F6-928C-438C-8732-F10C355B62E2}" srcOrd="0" destOrd="1" presId="urn:microsoft.com/office/officeart/2005/8/layout/hList2#1"/>
    <dgm:cxn modelId="{60AA1E13-C249-4580-8B79-74734C6B4F8D}" type="presOf" srcId="{3029D15A-C8E1-4477-8495-188C464C1B16}" destId="{D2C7EE9C-11B2-4F8D-8B11-F42648409DD8}" srcOrd="0" destOrd="0" presId="urn:microsoft.com/office/officeart/2005/8/layout/hList2#1"/>
    <dgm:cxn modelId="{BE0F166D-9089-4317-82B1-2C211DB77449}" srcId="{428E22F5-428F-4D79-B395-CBD5737BBC74}" destId="{99EDA010-7C1E-4DC3-ABFE-84CDBDCBA800}" srcOrd="5" destOrd="0" parTransId="{B6351DE8-9900-4B5D-A894-6542AE8C425B}" sibTransId="{A1FBF983-BAEA-4D6C-9EC1-1A1057AA6A17}"/>
    <dgm:cxn modelId="{47F8D695-C01A-4498-AA2A-D09374834A6E}" type="presOf" srcId="{552D8EA2-F7F7-48B8-916B-F78705083EBC}" destId="{CED047D1-4B34-47C2-A1D4-B530BC610D0D}" srcOrd="0" destOrd="4" presId="urn:microsoft.com/office/officeart/2005/8/layout/hList2#1"/>
    <dgm:cxn modelId="{06300EC4-BFB8-49A6-BC42-A8DEF1A13406}" srcId="{2E44D895-7E3F-4FD1-843C-86655B3483FC}" destId="{9F19EA01-A62B-44F8-ABEA-59CBFDA340A6}" srcOrd="3" destOrd="0" parTransId="{FF950E95-C66F-426F-98D6-FC6F78A8268E}" sibTransId="{8E6F6E8C-DE7B-40E8-8D77-99670CFF9A65}"/>
    <dgm:cxn modelId="{4E9865A4-B046-4A77-AF61-027A5015E755}" type="presOf" srcId="{99EDA010-7C1E-4DC3-ABFE-84CDBDCBA800}" destId="{82DAD540-5E83-4B0F-9529-9677E33550BE}" srcOrd="0" destOrd="5" presId="urn:microsoft.com/office/officeart/2005/8/layout/hList2#1"/>
    <dgm:cxn modelId="{4A3C85FA-E22F-410C-BAAD-52ACC20A0AEE}" type="presOf" srcId="{D73CC7D8-239F-4518-913B-1FFF02409649}" destId="{CED047D1-4B34-47C2-A1D4-B530BC610D0D}" srcOrd="0" destOrd="2" presId="urn:microsoft.com/office/officeart/2005/8/layout/hList2#1"/>
    <dgm:cxn modelId="{45EDCC38-28EB-404F-BA91-61B6AE898AB1}" type="presOf" srcId="{D54B97F8-DB37-4E55-A2A5-4559551DD85D}" destId="{A7B661F6-928C-438C-8732-F10C355B62E2}" srcOrd="0" destOrd="2" presId="urn:microsoft.com/office/officeart/2005/8/layout/hList2#1"/>
    <dgm:cxn modelId="{F4F95385-98AE-4680-8068-8A62D4011D1F}" type="presOf" srcId="{ECD0E18D-BEDD-4F58-915D-98517F209800}" destId="{CED047D1-4B34-47C2-A1D4-B530BC610D0D}" srcOrd="0" destOrd="6" presId="urn:microsoft.com/office/officeart/2005/8/layout/hList2#1"/>
    <dgm:cxn modelId="{0235F6DA-B40A-4FB6-A28A-9319622D5AD6}" type="presOf" srcId="{573B344E-4ED2-4AF3-81C1-ADA54CF89D1B}" destId="{CED047D1-4B34-47C2-A1D4-B530BC610D0D}" srcOrd="0" destOrd="1" presId="urn:microsoft.com/office/officeart/2005/8/layout/hList2#1"/>
    <dgm:cxn modelId="{D656FD10-43AC-4970-BB34-22F42B0A7231}" srcId="{428E22F5-428F-4D79-B395-CBD5737BBC74}" destId="{64E0D6A5-DE63-4918-8531-B5D3010E29BB}" srcOrd="1" destOrd="0" parTransId="{A6A9BF50-787A-455F-A03D-A988475333CF}" sibTransId="{E5B983FC-D405-4E38-A2D5-F945319AD952}"/>
    <dgm:cxn modelId="{62649D5A-BC5E-49EB-BB22-7753D1FBD108}" srcId="{2E44D895-7E3F-4FD1-843C-86655B3483FC}" destId="{196B5094-2DEC-4AAC-ABDC-C2485D59540E}" srcOrd="0" destOrd="0" parTransId="{15CD6EAB-54AA-4ABF-A580-70C1FEDC5243}" sibTransId="{E6662464-10DE-4134-8181-DDDFD3A03122}"/>
    <dgm:cxn modelId="{DDFB6B3B-422F-451E-B3E5-368578455BC4}" srcId="{2E44D895-7E3F-4FD1-843C-86655B3483FC}" destId="{D500297D-B29B-4EDE-B74C-62A256A6A239}" srcOrd="5" destOrd="0" parTransId="{D15EF760-D786-4FE6-BD23-081CC99EF787}" sibTransId="{7ACE08A3-0EF0-4880-8638-8FE5E6C229DB}"/>
    <dgm:cxn modelId="{44AFC009-9AE4-4A5C-AA91-2886C103142F}" type="presOf" srcId="{59B6D969-C43E-4028-AC53-7DFEBA7FD391}" destId="{82DAD540-5E83-4B0F-9529-9677E33550BE}" srcOrd="0" destOrd="3" presId="urn:microsoft.com/office/officeart/2005/8/layout/hList2#1"/>
    <dgm:cxn modelId="{7FEEC447-1704-4AF6-BD54-F6C8F74C2DBF}" type="presOf" srcId="{A830AB44-B2E1-4C0B-9404-A72D657DE42F}" destId="{A7B661F6-928C-438C-8732-F10C355B62E2}" srcOrd="0" destOrd="0" presId="urn:microsoft.com/office/officeart/2005/8/layout/hList2#1"/>
    <dgm:cxn modelId="{6F17E8AC-8A13-491C-8F3A-603FF5F78A83}" type="presOf" srcId="{428E22F5-428F-4D79-B395-CBD5737BBC74}" destId="{3DB2768D-CE59-420B-B7A5-B420D12E577F}" srcOrd="0" destOrd="0" presId="urn:microsoft.com/office/officeart/2005/8/layout/hList2#1"/>
    <dgm:cxn modelId="{13A77255-F8E7-4DB1-8FED-1C44AEBCB909}" srcId="{428E22F5-428F-4D79-B395-CBD5737BBC74}" destId="{0DE72B84-4275-4998-AB8A-8E21F30512A7}" srcOrd="4" destOrd="0" parTransId="{EBC09F8B-A199-4C10-9B3D-3A5B52631C3A}" sibTransId="{F0AE3638-D953-4BC2-8C69-374ACCDF5985}"/>
    <dgm:cxn modelId="{6F2115AE-F84A-491F-88F9-147694F9071F}" srcId="{3029D15A-C8E1-4477-8495-188C464C1B16}" destId="{428E22F5-428F-4D79-B395-CBD5737BBC74}" srcOrd="2" destOrd="0" parTransId="{A76E19D7-BC8C-4396-B5A6-753C3B6D9182}" sibTransId="{E2DB9A1C-14A7-4FDD-B713-C79ECFBB5D84}"/>
    <dgm:cxn modelId="{DAD50458-18C3-4BCA-81C7-57305187D891}" srcId="{428E22F5-428F-4D79-B395-CBD5737BBC74}" destId="{59B6D969-C43E-4028-AC53-7DFEBA7FD391}" srcOrd="3" destOrd="0" parTransId="{00808113-70B5-4200-8014-452B7A189BA3}" sibTransId="{AE18FFBF-BA85-428A-BD0D-67A7BFC559B7}"/>
    <dgm:cxn modelId="{115FA6F1-7939-4AD1-8083-09EDF4FBCA07}" type="presOf" srcId="{2E379E47-2F63-4E6F-A445-87EE1F617ED5}" destId="{82DAD540-5E83-4B0F-9529-9677E33550BE}" srcOrd="0" destOrd="2" presId="urn:microsoft.com/office/officeart/2005/8/layout/hList2#1"/>
    <dgm:cxn modelId="{0909A550-DA48-42BA-8096-75E19C1610B7}" srcId="{88089AD0-FCE8-41EF-A869-C452AA23E8AD}" destId="{D54B97F8-DB37-4E55-A2A5-4559551DD85D}" srcOrd="2" destOrd="0" parTransId="{33D47A8F-54B5-4009-A8D0-97A98282B8A1}" sibTransId="{401573E4-34BF-45B2-B5E7-C0B593044CE5}"/>
    <dgm:cxn modelId="{4B81728E-D651-429A-A2E7-E993375B9350}" srcId="{88089AD0-FCE8-41EF-A869-C452AA23E8AD}" destId="{A830AB44-B2E1-4C0B-9404-A72D657DE42F}" srcOrd="0" destOrd="0" parTransId="{3A7F5045-E776-4082-BFA7-7285A38BB905}" sibTransId="{F95D5176-FB96-44D3-84A4-BCBE769C3858}"/>
    <dgm:cxn modelId="{60F61CAB-7FC6-49E4-A302-2BA8EF6150C8}" srcId="{2E44D895-7E3F-4FD1-843C-86655B3483FC}" destId="{ECD0E18D-BEDD-4F58-915D-98517F209800}" srcOrd="6" destOrd="0" parTransId="{1C75C601-98A3-4FBD-B338-7C2F68CFD088}" sibTransId="{0B10E369-7D38-4669-B352-17CA71C5D21A}"/>
    <dgm:cxn modelId="{CC2F0926-C50E-4498-BE67-60779FF60D57}" type="presOf" srcId="{2E44D895-7E3F-4FD1-843C-86655B3483FC}" destId="{EB38DF97-CB6A-475D-B9FB-29B333E27162}" srcOrd="0" destOrd="0" presId="urn:microsoft.com/office/officeart/2005/8/layout/hList2#1"/>
    <dgm:cxn modelId="{7B67812D-2913-4289-B220-A67A5695C45A}" srcId="{2E44D895-7E3F-4FD1-843C-86655B3483FC}" destId="{573B344E-4ED2-4AF3-81C1-ADA54CF89D1B}" srcOrd="1" destOrd="0" parTransId="{3A4D9A8C-3F83-4A39-AB13-16205CFEBE73}" sibTransId="{CA7BC7DB-81E7-4E9F-8C31-BB2F6A7A216D}"/>
    <dgm:cxn modelId="{E3A137A2-5875-4771-9A5E-0B90DB537EB1}" srcId="{2E44D895-7E3F-4FD1-843C-86655B3483FC}" destId="{D73CC7D8-239F-4518-913B-1FFF02409649}" srcOrd="2" destOrd="0" parTransId="{095409CF-2C07-4929-9476-8B5BAA9B4970}" sibTransId="{20B73E48-4BF6-49BE-A62D-25545314DF84}"/>
    <dgm:cxn modelId="{66B99741-AF3F-4993-90DF-6C3AB00A89CF}" srcId="{88089AD0-FCE8-41EF-A869-C452AA23E8AD}" destId="{F1928448-FF02-4C89-B695-A666EACA1FCB}" srcOrd="1" destOrd="0" parTransId="{417F72A1-EC35-43CE-9716-D2A779B75DEE}" sibTransId="{496D773B-DBB0-4771-B4E0-584ECDBB4026}"/>
    <dgm:cxn modelId="{E3E0481F-6464-4630-875C-23D986365050}" srcId="{428E22F5-428F-4D79-B395-CBD5737BBC74}" destId="{2E379E47-2F63-4E6F-A445-87EE1F617ED5}" srcOrd="2" destOrd="0" parTransId="{BC913C4A-8409-4033-A8E0-BD1EC30E0FDB}" sibTransId="{287AF9C3-E036-479A-A0F3-B6C0FEA3A208}"/>
    <dgm:cxn modelId="{D485D8E9-3573-45A2-B396-793CF5806A31}" type="presOf" srcId="{E323AD9C-EC33-420B-8608-013D59358FD0}" destId="{82DAD540-5E83-4B0F-9529-9677E33550BE}" srcOrd="0" destOrd="0" presId="urn:microsoft.com/office/officeart/2005/8/layout/hList2#1"/>
    <dgm:cxn modelId="{6EEE0062-667A-4678-A6F8-6D70D214EE0B}" type="presOf" srcId="{D500297D-B29B-4EDE-B74C-62A256A6A239}" destId="{CED047D1-4B34-47C2-A1D4-B530BC610D0D}" srcOrd="0" destOrd="5" presId="urn:microsoft.com/office/officeart/2005/8/layout/hList2#1"/>
    <dgm:cxn modelId="{E6E4F1CB-E32A-4A04-B9C9-343D9A79CBAA}" type="presOf" srcId="{88089AD0-FCE8-41EF-A869-C452AA23E8AD}" destId="{73EA5CFF-9B56-4A39-8351-FF20DBBF5636}" srcOrd="0" destOrd="0" presId="urn:microsoft.com/office/officeart/2005/8/layout/hList2#1"/>
    <dgm:cxn modelId="{5B417712-3919-4C4D-8E3F-F2B973A14BCF}" type="presOf" srcId="{196B5094-2DEC-4AAC-ABDC-C2485D59540E}" destId="{CED047D1-4B34-47C2-A1D4-B530BC610D0D}" srcOrd="0" destOrd="0" presId="urn:microsoft.com/office/officeart/2005/8/layout/hList2#1"/>
    <dgm:cxn modelId="{5554C7D6-2314-4575-B59C-69FCD922ACFF}" type="presOf" srcId="{9F19EA01-A62B-44F8-ABEA-59CBFDA340A6}" destId="{CED047D1-4B34-47C2-A1D4-B530BC610D0D}" srcOrd="0" destOrd="3" presId="urn:microsoft.com/office/officeart/2005/8/layout/hList2#1"/>
    <dgm:cxn modelId="{A1B9A7F1-D5BC-4407-984A-DAE9B2519461}" srcId="{2E44D895-7E3F-4FD1-843C-86655B3483FC}" destId="{552D8EA2-F7F7-48B8-916B-F78705083EBC}" srcOrd="4" destOrd="0" parTransId="{88253584-0809-4DE9-BBB4-7647B875B2D6}" sibTransId="{3058A891-E9ED-4F84-8311-13764AA93F6C}"/>
    <dgm:cxn modelId="{77453C62-3684-4C4C-AB71-372F4999BF18}" srcId="{3029D15A-C8E1-4477-8495-188C464C1B16}" destId="{88089AD0-FCE8-41EF-A869-C452AA23E8AD}" srcOrd="0" destOrd="0" parTransId="{616479CA-290B-4E78-8761-6909379075BF}" sibTransId="{3F19016B-6A4A-4461-94A6-201E0D59DFEF}"/>
    <dgm:cxn modelId="{7B57700E-1B97-4634-84E1-AD23421E9B21}" type="presOf" srcId="{0DE72B84-4275-4998-AB8A-8E21F30512A7}" destId="{82DAD540-5E83-4B0F-9529-9677E33550BE}" srcOrd="0" destOrd="4" presId="urn:microsoft.com/office/officeart/2005/8/layout/hList2#1"/>
    <dgm:cxn modelId="{F16D7E2E-C049-47D3-8535-0140D23FDA4E}" type="presOf" srcId="{64E0D6A5-DE63-4918-8531-B5D3010E29BB}" destId="{82DAD540-5E83-4B0F-9529-9677E33550BE}" srcOrd="0" destOrd="1" presId="urn:microsoft.com/office/officeart/2005/8/layout/hList2#1"/>
    <dgm:cxn modelId="{ACEEF3ED-AB49-4ADB-85BF-5C0985DBDCCD}" srcId="{3029D15A-C8E1-4477-8495-188C464C1B16}" destId="{2E44D895-7E3F-4FD1-843C-86655B3483FC}" srcOrd="1" destOrd="0" parTransId="{81A875E5-32CF-4922-A9FF-4021942B6A42}" sibTransId="{CF483057-410C-4598-BD08-AF76F98508E7}"/>
    <dgm:cxn modelId="{0B031B97-85F1-43D9-A074-D33E573A9A83}" srcId="{428E22F5-428F-4D79-B395-CBD5737BBC74}" destId="{E323AD9C-EC33-420B-8608-013D59358FD0}" srcOrd="0" destOrd="0" parTransId="{EED716A1-B89C-4450-9D89-990D41796B7E}" sibTransId="{C5437A9C-D2F3-4FDB-BFB6-85B860AA9CFD}"/>
    <dgm:cxn modelId="{F1F6BCEB-397F-4F65-B152-4340E12DDDD4}" type="presParOf" srcId="{D2C7EE9C-11B2-4F8D-8B11-F42648409DD8}" destId="{2C845D73-016A-40C8-9999-AEBFED9BCDA3}" srcOrd="0" destOrd="0" presId="urn:microsoft.com/office/officeart/2005/8/layout/hList2#1"/>
    <dgm:cxn modelId="{B39FFB44-1C4A-4E7C-8880-6ABB92119EC8}" type="presParOf" srcId="{2C845D73-016A-40C8-9999-AEBFED9BCDA3}" destId="{CE229EE1-175A-4818-AB4E-1041D99C78AE}" srcOrd="0" destOrd="0" presId="urn:microsoft.com/office/officeart/2005/8/layout/hList2#1"/>
    <dgm:cxn modelId="{365B9F26-F69E-49B1-BC69-9C5AD3E331B0}" type="presParOf" srcId="{2C845D73-016A-40C8-9999-AEBFED9BCDA3}" destId="{A7B661F6-928C-438C-8732-F10C355B62E2}" srcOrd="1" destOrd="0" presId="urn:microsoft.com/office/officeart/2005/8/layout/hList2#1"/>
    <dgm:cxn modelId="{42C42932-0A92-4188-B4C0-6CEA9B9C31AD}" type="presParOf" srcId="{2C845D73-016A-40C8-9999-AEBFED9BCDA3}" destId="{73EA5CFF-9B56-4A39-8351-FF20DBBF5636}" srcOrd="2" destOrd="0" presId="urn:microsoft.com/office/officeart/2005/8/layout/hList2#1"/>
    <dgm:cxn modelId="{76B2A7D8-8CEF-438E-93BB-4C8A20450D82}" type="presParOf" srcId="{D2C7EE9C-11B2-4F8D-8B11-F42648409DD8}" destId="{725F288B-1411-430D-B279-2FC2E33131E5}" srcOrd="1" destOrd="0" presId="urn:microsoft.com/office/officeart/2005/8/layout/hList2#1"/>
    <dgm:cxn modelId="{9FA04A3B-87CB-4B86-BBD8-A7681A2A36CB}" type="presParOf" srcId="{D2C7EE9C-11B2-4F8D-8B11-F42648409DD8}" destId="{5777E25E-4FEA-4909-9728-404FE7D53804}" srcOrd="2" destOrd="0" presId="urn:microsoft.com/office/officeart/2005/8/layout/hList2#1"/>
    <dgm:cxn modelId="{A0DCEF50-6423-46B6-9D12-02FA85394206}" type="presParOf" srcId="{5777E25E-4FEA-4909-9728-404FE7D53804}" destId="{A3FD3452-A732-4027-ABF7-57FE43F0BA35}" srcOrd="0" destOrd="0" presId="urn:microsoft.com/office/officeart/2005/8/layout/hList2#1"/>
    <dgm:cxn modelId="{2D922737-0489-45C0-AF02-CC9AD5972B06}" type="presParOf" srcId="{5777E25E-4FEA-4909-9728-404FE7D53804}" destId="{CED047D1-4B34-47C2-A1D4-B530BC610D0D}" srcOrd="1" destOrd="0" presId="urn:microsoft.com/office/officeart/2005/8/layout/hList2#1"/>
    <dgm:cxn modelId="{097D8BD2-AC8E-4A10-B9CD-9EF7EC8AD77C}" type="presParOf" srcId="{5777E25E-4FEA-4909-9728-404FE7D53804}" destId="{EB38DF97-CB6A-475D-B9FB-29B333E27162}" srcOrd="2" destOrd="0" presId="urn:microsoft.com/office/officeart/2005/8/layout/hList2#1"/>
    <dgm:cxn modelId="{F85E1D38-1724-4247-9BBE-2E8F9C4F1895}" type="presParOf" srcId="{D2C7EE9C-11B2-4F8D-8B11-F42648409DD8}" destId="{E6F7469B-4E36-4BFF-B1C6-3436288E94B8}" srcOrd="3" destOrd="0" presId="urn:microsoft.com/office/officeart/2005/8/layout/hList2#1"/>
    <dgm:cxn modelId="{5A532407-02B1-4157-ABF7-42FCEE0007FC}" type="presParOf" srcId="{D2C7EE9C-11B2-4F8D-8B11-F42648409DD8}" destId="{6053F1B3-2738-4368-9929-71CA093ED4D1}" srcOrd="4" destOrd="0" presId="urn:microsoft.com/office/officeart/2005/8/layout/hList2#1"/>
    <dgm:cxn modelId="{C41FAEDC-D742-4299-8739-A011613F75E7}" type="presParOf" srcId="{6053F1B3-2738-4368-9929-71CA093ED4D1}" destId="{4E868B07-3BF0-4550-85C7-2C3030794DE7}" srcOrd="0" destOrd="0" presId="urn:microsoft.com/office/officeart/2005/8/layout/hList2#1"/>
    <dgm:cxn modelId="{A0AB3BC8-FA33-478F-812E-DD87DAF44E5B}" type="presParOf" srcId="{6053F1B3-2738-4368-9929-71CA093ED4D1}" destId="{82DAD540-5E83-4B0F-9529-9677E33550BE}" srcOrd="1" destOrd="0" presId="urn:microsoft.com/office/officeart/2005/8/layout/hList2#1"/>
    <dgm:cxn modelId="{B9478019-7F95-4F3C-8E8A-C034CD77A300}" type="presParOf" srcId="{6053F1B3-2738-4368-9929-71CA093ED4D1}" destId="{3DB2768D-CE59-420B-B7A5-B420D12E577F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A5CFF-9B56-4A39-8351-FF20DBBF5636}">
      <dsp:nvSpPr>
        <dsp:cNvPr id="0" name=""/>
        <dsp:cNvSpPr/>
      </dsp:nvSpPr>
      <dsp:spPr>
        <a:xfrm rot="16200000">
          <a:off x="-1677078" y="2507146"/>
          <a:ext cx="3819304" cy="367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4523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Генний рівень</a:t>
          </a:r>
          <a:endParaRPr lang="uk-UA" sz="2000" kern="1200" dirty="0"/>
        </a:p>
      </dsp:txBody>
      <dsp:txXfrm>
        <a:off x="-1677078" y="2507146"/>
        <a:ext cx="3819304" cy="367963"/>
      </dsp:txXfrm>
    </dsp:sp>
    <dsp:sp modelId="{A7B661F6-928C-438C-8732-F10C355B62E2}">
      <dsp:nvSpPr>
        <dsp:cNvPr id="0" name=""/>
        <dsp:cNvSpPr/>
      </dsp:nvSpPr>
      <dsp:spPr>
        <a:xfrm>
          <a:off x="432042" y="792093"/>
          <a:ext cx="1832846" cy="3819304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24523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 </a:t>
          </a:r>
          <a:r>
            <a:rPr lang="uk-UA" sz="1600" kern="1200" dirty="0" smtClean="0"/>
            <a:t>мати – зневажена селянка</a:t>
          </a:r>
          <a:r>
            <a:rPr lang="ru-RU" sz="1600" kern="1200" dirty="0" smtClean="0"/>
            <a:t>;</a:t>
          </a:r>
          <a:endParaRPr lang="uk-UA" sz="1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  </a:t>
          </a:r>
          <a:r>
            <a:rPr lang="uk-UA" sz="1600" kern="1200" dirty="0" smtClean="0"/>
            <a:t>батько – панський попихач</a:t>
          </a:r>
          <a:r>
            <a:rPr lang="ru-RU" sz="1600" kern="1200" dirty="0" smtClean="0"/>
            <a:t>;</a:t>
          </a:r>
          <a:endParaRPr lang="uk-UA" sz="1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/>
            <a:t>Тип найбільш обділених, </a:t>
          </a:r>
          <a:r>
            <a:rPr lang="uk-UA" sz="1800" b="1" kern="1200" dirty="0" smtClean="0"/>
            <a:t>уярмлених  українців</a:t>
          </a:r>
          <a:r>
            <a:rPr lang="uk-UA" sz="1800" kern="1200" dirty="0" smtClean="0"/>
            <a:t>.</a:t>
          </a:r>
          <a:endParaRPr lang="uk-UA" sz="1800" kern="1200" dirty="0"/>
        </a:p>
      </dsp:txBody>
      <dsp:txXfrm>
        <a:off x="432042" y="792093"/>
        <a:ext cx="1832846" cy="3819304"/>
      </dsp:txXfrm>
    </dsp:sp>
    <dsp:sp modelId="{CE229EE1-175A-4818-AB4E-1041D99C78AE}">
      <dsp:nvSpPr>
        <dsp:cNvPr id="0" name=""/>
        <dsp:cNvSpPr/>
      </dsp:nvSpPr>
      <dsp:spPr>
        <a:xfrm>
          <a:off x="48592" y="295764"/>
          <a:ext cx="735926" cy="735926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B38DF97-CB6A-475D-B9FB-29B333E27162}">
      <dsp:nvSpPr>
        <dsp:cNvPr id="0" name=""/>
        <dsp:cNvSpPr/>
      </dsp:nvSpPr>
      <dsp:spPr>
        <a:xfrm rot="16200000">
          <a:off x="990348" y="2507146"/>
          <a:ext cx="3819304" cy="367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4523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Соціальний рівень</a:t>
          </a:r>
          <a:endParaRPr lang="uk-UA" sz="2000" kern="1200" dirty="0"/>
        </a:p>
      </dsp:txBody>
      <dsp:txXfrm>
        <a:off x="990348" y="2507146"/>
        <a:ext cx="3819304" cy="367963"/>
      </dsp:txXfrm>
    </dsp:sp>
    <dsp:sp modelId="{CED047D1-4B34-47C2-A1D4-B530BC610D0D}">
      <dsp:nvSpPr>
        <dsp:cNvPr id="0" name=""/>
        <dsp:cNvSpPr/>
      </dsp:nvSpPr>
      <dsp:spPr>
        <a:xfrm>
          <a:off x="3024341" y="792093"/>
          <a:ext cx="1832846" cy="3819304"/>
        </a:xfrm>
        <a:prstGeom prst="rect">
          <a:avLst/>
        </a:prstGeom>
        <a:solidFill>
          <a:schemeClr val="accent5">
            <a:shade val="50000"/>
            <a:hueOff val="150520"/>
            <a:satOff val="3388"/>
            <a:lumOff val="26214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324523" rIns="113792" bIns="113792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 </a:t>
          </a:r>
          <a:r>
            <a:rPr lang="uk-UA" sz="1400" kern="1200" dirty="0" smtClean="0"/>
            <a:t>тавро </a:t>
          </a:r>
          <a:r>
            <a:rPr lang="ru-RU" sz="1400" kern="1200" dirty="0" smtClean="0"/>
            <a:t>“</a:t>
          </a:r>
          <a:r>
            <a:rPr lang="uk-UA" sz="1400" kern="1200" dirty="0" smtClean="0"/>
            <a:t>байстрюка</a:t>
          </a:r>
          <a:r>
            <a:rPr lang="ru-RU" sz="1400" kern="1200" dirty="0" smtClean="0"/>
            <a:t>”;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 </a:t>
          </a:r>
          <a:r>
            <a:rPr lang="uk-UA" sz="1400" kern="1200" dirty="0" smtClean="0"/>
            <a:t>безземелля</a:t>
          </a:r>
          <a:r>
            <a:rPr lang="ru-RU" sz="1400" kern="1200" dirty="0" smtClean="0"/>
            <a:t>;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  </a:t>
          </a:r>
          <a:r>
            <a:rPr lang="uk-UA" sz="1400" kern="1200" dirty="0" smtClean="0"/>
            <a:t>вигнання із земства.   </a:t>
          </a:r>
          <a:r>
            <a:rPr lang="uk-UA" sz="1400" kern="1200" dirty="0" smtClean="0"/>
            <a:t>     </a:t>
          </a: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14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/>
            <a:t>Почуття другосортності</a:t>
          </a:r>
          <a:r>
            <a:rPr lang="uk-UA" sz="1600" kern="1200" dirty="0" smtClean="0"/>
            <a:t>              </a:t>
          </a:r>
          <a:r>
            <a:rPr lang="uk-UA" sz="1400" kern="1200" dirty="0" smtClean="0"/>
            <a:t>               </a:t>
          </a:r>
          <a:endParaRPr lang="uk-UA" sz="1400" kern="1200" dirty="0"/>
        </a:p>
      </dsp:txBody>
      <dsp:txXfrm>
        <a:off x="3024341" y="792093"/>
        <a:ext cx="1832846" cy="3819304"/>
      </dsp:txXfrm>
    </dsp:sp>
    <dsp:sp modelId="{A3FD3452-A732-4027-ABF7-57FE43F0BA35}">
      <dsp:nvSpPr>
        <dsp:cNvPr id="0" name=""/>
        <dsp:cNvSpPr/>
      </dsp:nvSpPr>
      <dsp:spPr>
        <a:xfrm>
          <a:off x="2716019" y="295764"/>
          <a:ext cx="735926" cy="735926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DB2768D-CE59-420B-B7A5-B420D12E577F}">
      <dsp:nvSpPr>
        <dsp:cNvPr id="0" name=""/>
        <dsp:cNvSpPr/>
      </dsp:nvSpPr>
      <dsp:spPr>
        <a:xfrm rot="16200000">
          <a:off x="3657775" y="2507146"/>
          <a:ext cx="3819304" cy="3679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4523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Психологічний рівень</a:t>
          </a:r>
          <a:endParaRPr lang="uk-UA" sz="2000" kern="1200" dirty="0"/>
        </a:p>
      </dsp:txBody>
      <dsp:txXfrm>
        <a:off x="3657775" y="2507146"/>
        <a:ext cx="3819304" cy="367963"/>
      </dsp:txXfrm>
    </dsp:sp>
    <dsp:sp modelId="{82DAD540-5E83-4B0F-9529-9677E33550BE}">
      <dsp:nvSpPr>
        <dsp:cNvPr id="0" name=""/>
        <dsp:cNvSpPr/>
      </dsp:nvSpPr>
      <dsp:spPr>
        <a:xfrm>
          <a:off x="5760646" y="720099"/>
          <a:ext cx="1832846" cy="3819304"/>
        </a:xfrm>
        <a:prstGeom prst="rect">
          <a:avLst/>
        </a:prstGeom>
        <a:solidFill>
          <a:schemeClr val="accent5">
            <a:shade val="50000"/>
            <a:hueOff val="150520"/>
            <a:satOff val="3388"/>
            <a:lumOff val="26214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324523" rIns="85344" bIns="85344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озлобленість </a:t>
          </a:r>
          <a:r>
            <a:rPr lang="ru-RU" sz="1100" kern="1200" dirty="0" smtClean="0"/>
            <a:t>;</a:t>
          </a:r>
          <a:r>
            <a:rPr lang="uk-UA" sz="1100" kern="1200" dirty="0" smtClean="0"/>
            <a:t>                               </a:t>
          </a:r>
          <a:endParaRPr lang="uk-U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  </a:t>
          </a:r>
          <a:r>
            <a:rPr lang="uk-UA" sz="1100" kern="1200" dirty="0" smtClean="0"/>
            <a:t>готовність до </a:t>
          </a:r>
          <a:r>
            <a:rPr lang="uk-UA" sz="1100" kern="1200" dirty="0" smtClean="0"/>
            <a:t>помсти, не контрольованої психікою</a:t>
          </a:r>
          <a:r>
            <a:rPr lang="ru-RU" sz="1100" kern="1200" dirty="0" smtClean="0"/>
            <a:t>;</a:t>
          </a:r>
          <a:endParaRPr lang="uk-U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сміливість, яка </a:t>
          </a:r>
          <a:r>
            <a:rPr lang="uk-UA" sz="1100" kern="1200" dirty="0" smtClean="0"/>
            <a:t>переходить у безбоязне бунтарство</a:t>
          </a:r>
          <a:r>
            <a:rPr lang="en-US" sz="1100" kern="1200" dirty="0" smtClean="0"/>
            <a:t>;</a:t>
          </a:r>
          <a:endParaRPr lang="uk-U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розпач, нестабільна психіка</a:t>
          </a:r>
          <a:r>
            <a:rPr lang="en-US" sz="1100" kern="1200" dirty="0" smtClean="0"/>
            <a:t>;</a:t>
          </a:r>
          <a:endParaRPr lang="uk-UA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100" kern="1200" dirty="0" smtClean="0"/>
            <a:t>нескореність, що </a:t>
          </a:r>
          <a:r>
            <a:rPr lang="uk-UA" sz="1100" kern="1200" dirty="0" smtClean="0"/>
            <a:t>переростає у бандитизм. </a:t>
          </a:r>
          <a:endParaRPr lang="uk-UA" sz="11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200" b="1" kern="1200" dirty="0" smtClean="0"/>
            <a:t>Д</a:t>
          </a:r>
          <a:r>
            <a:rPr lang="uk-UA" sz="1400" b="1" kern="1200" dirty="0" smtClean="0"/>
            <a:t>еградація, стає убивцею</a:t>
          </a:r>
          <a:r>
            <a:rPr lang="uk-UA" sz="1400" kern="1200" dirty="0" smtClean="0"/>
            <a:t>.</a:t>
          </a:r>
          <a:endParaRPr lang="uk-UA" sz="1400" kern="1200" dirty="0"/>
        </a:p>
      </dsp:txBody>
      <dsp:txXfrm>
        <a:off x="5760646" y="720099"/>
        <a:ext cx="1832846" cy="3819304"/>
      </dsp:txXfrm>
    </dsp:sp>
    <dsp:sp modelId="{4E868B07-3BF0-4550-85C7-2C3030794DE7}">
      <dsp:nvSpPr>
        <dsp:cNvPr id="0" name=""/>
        <dsp:cNvSpPr/>
      </dsp:nvSpPr>
      <dsp:spPr>
        <a:xfrm>
          <a:off x="5383446" y="295764"/>
          <a:ext cx="735926" cy="735926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890F0-0D6B-423E-A313-F8D607DFEC3C}" type="datetimeFigureOut">
              <a:rPr lang="uk-UA" smtClean="0"/>
              <a:pPr/>
              <a:t>10.11.2011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B76B0-08BD-4886-8014-DCCDE38B1C2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979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B76B0-08BD-4886-8014-DCCDE38B1C27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B76B0-08BD-4886-8014-DCCDE38B1C27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0"/>
            <a:ext cx="8062912" cy="3429000"/>
          </a:xfrm>
        </p:spPr>
        <p:txBody>
          <a:bodyPr>
            <a:noAutofit/>
          </a:bodyPr>
          <a:lstStyle/>
          <a:p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Формування креативної компетенції   учнів у класах з поглибленим вивченням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української мови і літератури                  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та  профільних класах</a:t>
            </a:r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uk-UA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3573016"/>
            <a:ext cx="8062912" cy="1584176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Вчитель української </a:t>
            </a:r>
          </a:p>
          <a:p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мови та літератури: </a:t>
            </a:r>
          </a:p>
          <a:p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Коник Н.В</a:t>
            </a:r>
            <a:r>
              <a:rPr lang="uk-UA" sz="2400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endParaRPr lang="uk-UA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4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/>
              <a:t>Художні образи:</a:t>
            </a:r>
            <a:endParaRPr lang="uk-UA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uk-UA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слухові</a:t>
            </a:r>
            <a:r>
              <a:rPr lang="en-US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;</a:t>
            </a:r>
            <a:endParaRPr lang="ru-RU" sz="36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0" algn="ctr">
              <a:buFont typeface="Arial" pitchFamily="34" charset="0"/>
              <a:buChar char="•"/>
            </a:pPr>
            <a:r>
              <a:rPr lang="uk-UA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зорові</a:t>
            </a:r>
            <a:r>
              <a:rPr lang="en-US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;</a:t>
            </a:r>
            <a:endParaRPr lang="ru-RU" sz="36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0" algn="r">
              <a:buFont typeface="Arial" pitchFamily="34" charset="0"/>
              <a:buChar char="•"/>
            </a:pPr>
            <a:r>
              <a:rPr lang="uk-UA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асоціативні</a:t>
            </a:r>
            <a:r>
              <a:rPr lang="en-US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;</a:t>
            </a:r>
            <a:endParaRPr lang="ru-RU" sz="36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uk-UA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нюхові</a:t>
            </a:r>
            <a:r>
              <a:rPr lang="en-US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;</a:t>
            </a:r>
            <a:endParaRPr lang="ru-RU" sz="36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0" algn="ctr">
              <a:buFont typeface="Arial" pitchFamily="34" charset="0"/>
              <a:buChar char="•"/>
            </a:pPr>
            <a:r>
              <a:rPr lang="uk-UA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дотикові</a:t>
            </a:r>
            <a:r>
              <a:rPr lang="en-US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;</a:t>
            </a:r>
            <a:endParaRPr lang="ru-RU" sz="3600" b="1" i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lvl="0" algn="r">
              <a:buFont typeface="Arial" pitchFamily="34" charset="0"/>
              <a:buChar char="•"/>
            </a:pPr>
            <a:r>
              <a:rPr lang="uk-UA" sz="36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смакові</a:t>
            </a:r>
            <a:r>
              <a:rPr lang="uk-UA" sz="3600" b="1" i="1" dirty="0" smtClean="0">
                <a:solidFill>
                  <a:srgbClr val="00B050"/>
                </a:solidFill>
              </a:rPr>
              <a:t>.</a:t>
            </a:r>
            <a:endParaRPr lang="ru-RU" sz="3600" b="1" i="1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00"/>
                            </p:stCondLst>
                            <p:childTnLst>
                              <p:par>
                                <p:cTn id="2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00"/>
                            </p:stCondLst>
                            <p:childTnLst>
                              <p:par>
                                <p:cTn id="2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300"/>
                            </p:stCondLst>
                            <p:childTnLst>
                              <p:par>
                                <p:cTn id="3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100"/>
                            </p:stCondLst>
                            <p:childTnLst>
                              <p:par>
                                <p:cTn id="4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pPr algn="ctr"/>
            <a:r>
              <a:rPr lang="uk-UA" sz="4400" b="1" i="1" dirty="0" smtClean="0"/>
              <a:t>Мовний      камертон:</a:t>
            </a:r>
            <a:endParaRPr lang="uk-UA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96752"/>
            <a:ext cx="8640960" cy="539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Іти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простувати 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 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прямувати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ступати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крокувати 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Бігти 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– летіти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мчати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нестися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гнати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поспішати 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Летіти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плисти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плинути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линути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маяти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ринути.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Повзти 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– лазити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плазувати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брести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витися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стелитися  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Причарувати 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– вабити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зачаровувати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привертати.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Причаїтися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притаїтися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принишкнути.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Шелестіти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шарудіти, шурхотіти 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Шептати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нашіптувати, шепотіти.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Спати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спочивати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дрімати 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відпочивати.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Кричати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репетувати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волати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галасувати.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Кружляти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витися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звиватися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блукати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колувати.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Любити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полюбляти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потребувати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обожнювати 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Хлюпати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плескати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плюскати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хлюпотати.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Хрускати 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– тріщати 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хрускотіти.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Укривати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застилати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припорошувати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одягати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опушувати.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Трясти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трусити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підкидати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струшувати.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Тримати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держати 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кріпитися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утримувати.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uk-UA" sz="1600" b="1" i="1" u="sng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Співати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– щебетати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заливатися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свистіти</a:t>
            </a:r>
            <a:r>
              <a:rPr lang="ru-RU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,</a:t>
            </a:r>
            <a:r>
              <a:rPr lang="uk-UA" sz="1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цвірінькати. </a:t>
            </a:r>
            <a:endParaRPr lang="ru-RU" sz="1600" b="1" i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71323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i="1" dirty="0" smtClean="0">
                <a:solidFill>
                  <a:srgbClr val="00B0F0"/>
                </a:solidFill>
              </a:rPr>
              <a:t>Мовний спектр</a:t>
            </a:r>
            <a:r>
              <a:rPr lang="ru-RU" sz="4400" b="1" i="1" dirty="0" smtClean="0"/>
              <a:t>:</a:t>
            </a:r>
            <a:endParaRPr lang="uk-UA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08720"/>
            <a:ext cx="864096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500" b="1" i="1" u="sng" dirty="0" smtClean="0">
                <a:solidFill>
                  <a:srgbClr val="FFFF00"/>
                </a:solidFill>
              </a:rPr>
              <a:t>Жовтий </a:t>
            </a:r>
            <a:r>
              <a:rPr lang="uk-UA" sz="1500" b="1" dirty="0" smtClean="0">
                <a:solidFill>
                  <a:srgbClr val="FFFF00"/>
                </a:solidFill>
              </a:rPr>
              <a:t>– золотий</a:t>
            </a:r>
            <a:r>
              <a:rPr lang="ru-RU" sz="1500" b="1" dirty="0" smtClean="0">
                <a:solidFill>
                  <a:srgbClr val="FFFF00"/>
                </a:solidFill>
              </a:rPr>
              <a:t>,</a:t>
            </a:r>
            <a:r>
              <a:rPr lang="uk-UA" sz="1500" b="1" dirty="0" smtClean="0">
                <a:solidFill>
                  <a:srgbClr val="FFFF00"/>
                </a:solidFill>
              </a:rPr>
              <a:t> золотистий</a:t>
            </a:r>
            <a:r>
              <a:rPr lang="ru-RU" sz="1500" b="1" dirty="0" smtClean="0">
                <a:solidFill>
                  <a:srgbClr val="FFFF00"/>
                </a:solidFill>
              </a:rPr>
              <a:t>,</a:t>
            </a:r>
            <a:r>
              <a:rPr lang="uk-UA" sz="1500" b="1" dirty="0" smtClean="0">
                <a:solidFill>
                  <a:srgbClr val="FFFF00"/>
                </a:solidFill>
              </a:rPr>
              <a:t> лимонний</a:t>
            </a:r>
            <a:r>
              <a:rPr lang="ru-RU" sz="1500" b="1" dirty="0" smtClean="0">
                <a:solidFill>
                  <a:srgbClr val="FFFF00"/>
                </a:solidFill>
              </a:rPr>
              <a:t>,</a:t>
            </a:r>
            <a:r>
              <a:rPr lang="uk-UA" sz="1500" b="1" dirty="0" smtClean="0">
                <a:solidFill>
                  <a:srgbClr val="FFFF00"/>
                </a:solidFill>
              </a:rPr>
              <a:t> цитриновий</a:t>
            </a:r>
            <a:r>
              <a:rPr lang="ru-RU" sz="1500" b="1" dirty="0" smtClean="0">
                <a:solidFill>
                  <a:srgbClr val="FFFF00"/>
                </a:solidFill>
              </a:rPr>
              <a:t>,</a:t>
            </a:r>
            <a:r>
              <a:rPr lang="uk-UA" sz="1500" b="1" dirty="0" smtClean="0">
                <a:solidFill>
                  <a:srgbClr val="FFFF00"/>
                </a:solidFill>
              </a:rPr>
              <a:t> янтарний</a:t>
            </a:r>
            <a:r>
              <a:rPr lang="ru-RU" sz="1500" b="1" dirty="0" smtClean="0">
                <a:solidFill>
                  <a:srgbClr val="FFFF00"/>
                </a:solidFill>
              </a:rPr>
              <a:t>,</a:t>
            </a:r>
            <a:r>
              <a:rPr lang="uk-UA" sz="1500" b="1" dirty="0" smtClean="0">
                <a:solidFill>
                  <a:srgbClr val="FFFF00"/>
                </a:solidFill>
              </a:rPr>
              <a:t> бурштиновий</a:t>
            </a:r>
            <a:r>
              <a:rPr lang="ru-RU" sz="1500" b="1" dirty="0" smtClean="0">
                <a:solidFill>
                  <a:srgbClr val="FFFF00"/>
                </a:solidFill>
              </a:rPr>
              <a:t>,</a:t>
            </a:r>
            <a:r>
              <a:rPr lang="uk-UA" sz="1500" b="1" dirty="0" smtClean="0">
                <a:solidFill>
                  <a:srgbClr val="FFFF00"/>
                </a:solidFill>
              </a:rPr>
              <a:t> пісочний</a:t>
            </a:r>
            <a:r>
              <a:rPr lang="ru-RU" sz="1500" b="1" dirty="0" smtClean="0">
                <a:solidFill>
                  <a:srgbClr val="FFFF00"/>
                </a:solidFill>
              </a:rPr>
              <a:t>,</a:t>
            </a:r>
            <a:r>
              <a:rPr lang="uk-UA" sz="1500" b="1" dirty="0" smtClean="0">
                <a:solidFill>
                  <a:srgbClr val="FFFF00"/>
                </a:solidFill>
              </a:rPr>
              <a:t> восковий.</a:t>
            </a:r>
            <a:endParaRPr lang="ru-RU" sz="15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uk-UA" sz="1500" b="1" dirty="0" smtClean="0"/>
              <a:t> </a:t>
            </a:r>
            <a:endParaRPr lang="ru-RU" sz="1500" dirty="0" smtClean="0"/>
          </a:p>
          <a:p>
            <a:r>
              <a:rPr lang="uk-UA" sz="1500" b="1" i="1" u="sng" dirty="0" smtClean="0"/>
              <a:t>Білий </a:t>
            </a:r>
            <a:r>
              <a:rPr lang="uk-UA" sz="1500" b="1" i="1" dirty="0" smtClean="0"/>
              <a:t>–</a:t>
            </a:r>
            <a:r>
              <a:rPr lang="uk-UA" sz="1500" b="1" dirty="0" smtClean="0"/>
              <a:t> білосніжний</a:t>
            </a:r>
            <a:r>
              <a:rPr lang="ru-RU" sz="1500" b="1" dirty="0" smtClean="0"/>
              <a:t>,</a:t>
            </a:r>
            <a:r>
              <a:rPr lang="uk-UA" sz="1500" b="1" dirty="0" smtClean="0"/>
              <a:t> молочний</a:t>
            </a:r>
            <a:r>
              <a:rPr lang="ru-RU" sz="1500" b="1" dirty="0" smtClean="0"/>
              <a:t>,</a:t>
            </a:r>
            <a:r>
              <a:rPr lang="uk-UA" sz="1500" b="1" dirty="0" smtClean="0"/>
              <a:t> мармуровий</a:t>
            </a:r>
            <a:r>
              <a:rPr lang="ru-RU" sz="1500" b="1" dirty="0" smtClean="0"/>
              <a:t>,</a:t>
            </a:r>
            <a:r>
              <a:rPr lang="uk-UA" sz="1500" b="1" dirty="0" smtClean="0"/>
              <a:t> крейдяний</a:t>
            </a:r>
            <a:r>
              <a:rPr lang="ru-RU" sz="1500" b="1" dirty="0" smtClean="0"/>
              <a:t>,</a:t>
            </a:r>
            <a:r>
              <a:rPr lang="uk-UA" sz="1500" b="1" dirty="0" smtClean="0"/>
              <a:t> ясний.</a:t>
            </a:r>
            <a:endParaRPr lang="ru-RU" sz="1500" dirty="0" smtClean="0"/>
          </a:p>
          <a:p>
            <a:pPr>
              <a:buNone/>
            </a:pPr>
            <a:r>
              <a:rPr lang="uk-UA" sz="1500" b="1" dirty="0" smtClean="0"/>
              <a:t> </a:t>
            </a:r>
            <a:endParaRPr lang="ru-RU" sz="1500" dirty="0" smtClean="0"/>
          </a:p>
          <a:p>
            <a:r>
              <a:rPr lang="uk-UA" sz="1500" b="1" i="1" u="sng" dirty="0" smtClean="0">
                <a:solidFill>
                  <a:srgbClr val="92D050"/>
                </a:solidFill>
              </a:rPr>
              <a:t>Зелений </a:t>
            </a:r>
            <a:r>
              <a:rPr lang="uk-UA" sz="1500" b="1" i="1" dirty="0" smtClean="0">
                <a:solidFill>
                  <a:srgbClr val="92D050"/>
                </a:solidFill>
              </a:rPr>
              <a:t>– </a:t>
            </a:r>
            <a:r>
              <a:rPr lang="uk-UA" sz="1500" b="1" dirty="0" smtClean="0">
                <a:solidFill>
                  <a:srgbClr val="92D050"/>
                </a:solidFill>
              </a:rPr>
              <a:t>смарагдовий</a:t>
            </a:r>
            <a:r>
              <a:rPr lang="ru-RU" sz="1500" b="1" dirty="0" smtClean="0">
                <a:solidFill>
                  <a:srgbClr val="92D050"/>
                </a:solidFill>
              </a:rPr>
              <a:t>,</a:t>
            </a:r>
            <a:r>
              <a:rPr lang="uk-UA" sz="1500" b="1" dirty="0" smtClean="0">
                <a:solidFill>
                  <a:srgbClr val="92D050"/>
                </a:solidFill>
              </a:rPr>
              <a:t> ізумрудний</a:t>
            </a:r>
            <a:r>
              <a:rPr lang="ru-RU" sz="1500" b="1" dirty="0" smtClean="0">
                <a:solidFill>
                  <a:srgbClr val="92D050"/>
                </a:solidFill>
              </a:rPr>
              <a:t>, </a:t>
            </a:r>
            <a:r>
              <a:rPr lang="uk-UA" sz="1500" b="1" dirty="0" smtClean="0">
                <a:solidFill>
                  <a:srgbClr val="92D050"/>
                </a:solidFill>
              </a:rPr>
              <a:t>малахітовий</a:t>
            </a:r>
            <a:r>
              <a:rPr lang="ru-RU" sz="1500" b="1" dirty="0" smtClean="0">
                <a:solidFill>
                  <a:srgbClr val="92D050"/>
                </a:solidFill>
              </a:rPr>
              <a:t>,</a:t>
            </a:r>
            <a:r>
              <a:rPr lang="uk-UA" sz="1500" b="1" dirty="0" smtClean="0">
                <a:solidFill>
                  <a:srgbClr val="92D050"/>
                </a:solidFill>
              </a:rPr>
              <a:t> салатний</a:t>
            </a:r>
            <a:r>
              <a:rPr lang="ru-RU" sz="1500" b="1" dirty="0" smtClean="0">
                <a:solidFill>
                  <a:srgbClr val="92D050"/>
                </a:solidFill>
              </a:rPr>
              <a:t>,</a:t>
            </a:r>
            <a:r>
              <a:rPr lang="uk-UA" sz="1500" b="1" dirty="0" smtClean="0">
                <a:solidFill>
                  <a:srgbClr val="92D050"/>
                </a:solidFill>
              </a:rPr>
              <a:t> фісташковий</a:t>
            </a:r>
            <a:r>
              <a:rPr lang="ru-RU" sz="1500" b="1" dirty="0" smtClean="0">
                <a:solidFill>
                  <a:srgbClr val="92D050"/>
                </a:solidFill>
              </a:rPr>
              <a:t>,</a:t>
            </a:r>
            <a:r>
              <a:rPr lang="uk-UA" sz="1500" b="1" dirty="0" smtClean="0">
                <a:solidFill>
                  <a:srgbClr val="92D050"/>
                </a:solidFill>
              </a:rPr>
              <a:t> зеленуватий.</a:t>
            </a:r>
            <a:endParaRPr lang="ru-RU" sz="1500" dirty="0" smtClean="0">
              <a:solidFill>
                <a:srgbClr val="92D050"/>
              </a:solidFill>
            </a:endParaRPr>
          </a:p>
          <a:p>
            <a:pPr>
              <a:buNone/>
            </a:pPr>
            <a:r>
              <a:rPr lang="uk-UA" sz="1500" b="1" dirty="0" smtClean="0"/>
              <a:t> </a:t>
            </a:r>
            <a:endParaRPr lang="ru-RU" sz="1500" dirty="0" smtClean="0"/>
          </a:p>
          <a:p>
            <a:r>
              <a:rPr lang="uk-UA" sz="1500" b="1" i="1" u="sng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Голубий </a:t>
            </a:r>
            <a:r>
              <a:rPr lang="uk-UA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– блакитний</a:t>
            </a:r>
            <a:r>
              <a:rPr lang="ru-RU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,</a:t>
            </a:r>
            <a:r>
              <a:rPr lang="uk-UA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 небесний </a:t>
            </a:r>
            <a:r>
              <a:rPr lang="ru-RU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,</a:t>
            </a:r>
            <a:r>
              <a:rPr lang="uk-UA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бірюзовий</a:t>
            </a:r>
            <a:r>
              <a:rPr lang="ru-RU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,</a:t>
            </a:r>
            <a:r>
              <a:rPr lang="uk-UA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 барвінковий</a:t>
            </a:r>
            <a:r>
              <a:rPr lang="ru-RU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,</a:t>
            </a:r>
            <a:r>
              <a:rPr lang="uk-UA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 аквамариновий</a:t>
            </a:r>
            <a:r>
              <a:rPr lang="ru-RU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,</a:t>
            </a:r>
            <a:r>
              <a:rPr lang="uk-UA" sz="15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</a:rPr>
              <a:t> лазуровий.</a:t>
            </a:r>
            <a:endParaRPr lang="ru-RU" sz="1500" dirty="0" smtClean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a:endParaRPr>
          </a:p>
          <a:p>
            <a:pPr>
              <a:buNone/>
            </a:pPr>
            <a:r>
              <a:rPr lang="uk-UA" sz="1500" b="1" dirty="0" smtClean="0"/>
              <a:t> </a:t>
            </a:r>
            <a:endParaRPr lang="ru-RU" sz="1500" b="1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sz="1500" b="1" i="1" u="sng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Синій</a:t>
            </a:r>
            <a:r>
              <a:rPr lang="uk-UA" sz="15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волошковий</a:t>
            </a:r>
            <a:r>
              <a:rPr lang="ru-RU" sz="15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uk-UA" sz="15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сапфіровий</a:t>
            </a:r>
            <a:r>
              <a:rPr lang="ru-RU" sz="15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uk-UA" sz="15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васильковий </a:t>
            </a:r>
            <a:r>
              <a:rPr lang="ru-RU" sz="15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uk-UA" sz="1500" b="1" dirty="0" smtClean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електрик.</a:t>
            </a:r>
            <a:endParaRPr lang="ru-RU" sz="1500" b="1" dirty="0" smtClean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None/>
            </a:pPr>
            <a:r>
              <a:rPr lang="uk-UA" sz="1500" b="1" dirty="0" smtClean="0"/>
              <a:t> </a:t>
            </a:r>
            <a:endParaRPr lang="ru-RU" sz="1500" dirty="0" smtClean="0"/>
          </a:p>
          <a:p>
            <a:r>
              <a:rPr lang="uk-UA" sz="1500" b="1" i="1" u="sng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Сірий</a:t>
            </a:r>
            <a:r>
              <a:rPr lang="uk-UA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– попелястий</a:t>
            </a:r>
            <a:r>
              <a:rPr lang="ru-RU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uk-UA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димчастий</a:t>
            </a:r>
            <a:r>
              <a:rPr lang="ru-RU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uk-UA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сталевий</a:t>
            </a:r>
            <a:r>
              <a:rPr lang="ru-RU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uk-UA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крицевий</a:t>
            </a:r>
            <a:r>
              <a:rPr lang="ru-RU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uk-UA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свинцевий</a:t>
            </a:r>
            <a:r>
              <a:rPr lang="ru-RU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uk-UA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мишастий </a:t>
            </a:r>
            <a:r>
              <a:rPr lang="ru-RU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uk-UA" sz="1500" b="1" dirty="0" smtClean="0">
                <a:ln w="12700">
                  <a:noFill/>
                  <a:prstDash val="solid"/>
                </a:ln>
                <a:solidFill>
                  <a:schemeClr val="tx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чалий.</a:t>
            </a:r>
            <a:endParaRPr lang="ru-RU" sz="1500" dirty="0" smtClean="0">
              <a:ln w="12700">
                <a:noFill/>
                <a:prstDash val="solid"/>
              </a:ln>
              <a:solidFill>
                <a:schemeClr val="tx1">
                  <a:lumMod val="50000"/>
                </a:schemeClr>
              </a:solidFill>
            </a:endParaRPr>
          </a:p>
          <a:p>
            <a:pPr>
              <a:buNone/>
            </a:pPr>
            <a:r>
              <a:rPr lang="uk-UA" sz="1500" b="1" dirty="0" smtClean="0"/>
              <a:t> </a:t>
            </a:r>
            <a:endParaRPr lang="ru-RU" sz="1500" dirty="0" smtClean="0"/>
          </a:p>
          <a:p>
            <a:r>
              <a:rPr lang="uk-UA" sz="1500" b="1" i="1" u="sng" dirty="0" smtClean="0">
                <a:solidFill>
                  <a:srgbClr val="FF0000"/>
                </a:solidFill>
              </a:rPr>
              <a:t>Червоний </a:t>
            </a:r>
            <a:r>
              <a:rPr lang="uk-UA" sz="1500" b="1" dirty="0" smtClean="0">
                <a:solidFill>
                  <a:srgbClr val="FF0000"/>
                </a:solidFill>
              </a:rPr>
              <a:t>– кривавий</a:t>
            </a:r>
            <a:r>
              <a:rPr lang="ru-RU" sz="1500" b="1" dirty="0" smtClean="0">
                <a:solidFill>
                  <a:srgbClr val="FF0000"/>
                </a:solidFill>
              </a:rPr>
              <a:t>,</a:t>
            </a:r>
            <a:r>
              <a:rPr lang="uk-UA" sz="1500" b="1" dirty="0" smtClean="0">
                <a:solidFill>
                  <a:srgbClr val="FF0000"/>
                </a:solidFill>
              </a:rPr>
              <a:t> бордовий</a:t>
            </a:r>
            <a:r>
              <a:rPr lang="ru-RU" sz="1500" b="1" dirty="0" smtClean="0">
                <a:solidFill>
                  <a:srgbClr val="FF0000"/>
                </a:solidFill>
              </a:rPr>
              <a:t>,</a:t>
            </a:r>
            <a:r>
              <a:rPr lang="uk-UA" sz="1500" b="1" dirty="0" smtClean="0">
                <a:solidFill>
                  <a:srgbClr val="FF0000"/>
                </a:solidFill>
              </a:rPr>
              <a:t> калиновий</a:t>
            </a:r>
            <a:r>
              <a:rPr lang="ru-RU" sz="1500" b="1" dirty="0" smtClean="0">
                <a:solidFill>
                  <a:srgbClr val="FF0000"/>
                </a:solidFill>
              </a:rPr>
              <a:t>,</a:t>
            </a:r>
            <a:r>
              <a:rPr lang="uk-UA" sz="1500" b="1" dirty="0" smtClean="0">
                <a:solidFill>
                  <a:srgbClr val="FF0000"/>
                </a:solidFill>
              </a:rPr>
              <a:t> вишневий</a:t>
            </a:r>
            <a:r>
              <a:rPr lang="ru-RU" sz="1500" b="1" dirty="0" smtClean="0">
                <a:solidFill>
                  <a:srgbClr val="FF0000"/>
                </a:solidFill>
              </a:rPr>
              <a:t>,</a:t>
            </a:r>
            <a:r>
              <a:rPr lang="uk-UA" sz="1500" b="1" dirty="0" smtClean="0">
                <a:solidFill>
                  <a:srgbClr val="FF0000"/>
                </a:solidFill>
              </a:rPr>
              <a:t> гранатовий</a:t>
            </a:r>
            <a:r>
              <a:rPr lang="ru-RU" sz="1500" b="1" dirty="0" smtClean="0">
                <a:solidFill>
                  <a:srgbClr val="FF0000"/>
                </a:solidFill>
              </a:rPr>
              <a:t>,</a:t>
            </a:r>
            <a:r>
              <a:rPr lang="uk-UA" sz="1500" b="1" dirty="0" smtClean="0">
                <a:solidFill>
                  <a:srgbClr val="FF0000"/>
                </a:solidFill>
              </a:rPr>
              <a:t> рубіновий</a:t>
            </a:r>
            <a:r>
              <a:rPr lang="ru-RU" sz="1500" b="1" dirty="0" smtClean="0">
                <a:solidFill>
                  <a:srgbClr val="FF0000"/>
                </a:solidFill>
              </a:rPr>
              <a:t>,</a:t>
            </a:r>
            <a:r>
              <a:rPr lang="uk-UA" sz="1500" b="1" dirty="0" smtClean="0">
                <a:solidFill>
                  <a:srgbClr val="FF0000"/>
                </a:solidFill>
              </a:rPr>
              <a:t>кораловий</a:t>
            </a:r>
            <a:r>
              <a:rPr lang="ru-RU" sz="1500" b="1" dirty="0" smtClean="0">
                <a:solidFill>
                  <a:srgbClr val="FF0000"/>
                </a:solidFill>
              </a:rPr>
              <a:t>,</a:t>
            </a:r>
            <a:r>
              <a:rPr lang="uk-UA" sz="1500" b="1" dirty="0" smtClean="0">
                <a:solidFill>
                  <a:srgbClr val="FF0000"/>
                </a:solidFill>
              </a:rPr>
              <a:t> жаркий</a:t>
            </a:r>
            <a:r>
              <a:rPr lang="ru-RU" sz="1500" b="1" dirty="0" smtClean="0">
                <a:solidFill>
                  <a:srgbClr val="FF0000"/>
                </a:solidFill>
              </a:rPr>
              <a:t>,</a:t>
            </a:r>
            <a:r>
              <a:rPr lang="uk-UA" sz="1500" b="1" dirty="0" smtClean="0">
                <a:solidFill>
                  <a:srgbClr val="FF0000"/>
                </a:solidFill>
              </a:rPr>
              <a:t> пломенистий</a:t>
            </a:r>
            <a:r>
              <a:rPr lang="ru-RU" sz="1500" b="1" dirty="0" smtClean="0">
                <a:solidFill>
                  <a:srgbClr val="FF0000"/>
                </a:solidFill>
              </a:rPr>
              <a:t>,</a:t>
            </a:r>
            <a:r>
              <a:rPr lang="uk-UA" sz="1500" b="1" dirty="0" smtClean="0">
                <a:solidFill>
                  <a:srgbClr val="FF0000"/>
                </a:solidFill>
              </a:rPr>
              <a:t> кармінний.</a:t>
            </a:r>
            <a:endParaRPr lang="ru-RU" sz="15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uk-UA" sz="1500" b="1" dirty="0" smtClean="0"/>
              <a:t> </a:t>
            </a:r>
            <a:endParaRPr lang="ru-RU" sz="1500" dirty="0" smtClean="0"/>
          </a:p>
          <a:p>
            <a:r>
              <a:rPr lang="uk-UA" sz="1500" b="1" i="1" u="sng" dirty="0" smtClean="0">
                <a:solidFill>
                  <a:srgbClr val="000000"/>
                </a:solidFill>
              </a:rPr>
              <a:t>Чорний </a:t>
            </a:r>
            <a:r>
              <a:rPr lang="uk-UA" sz="1500" b="1" dirty="0" smtClean="0">
                <a:solidFill>
                  <a:srgbClr val="000000"/>
                </a:solidFill>
              </a:rPr>
              <a:t>– смолистий</a:t>
            </a:r>
            <a:r>
              <a:rPr lang="ru-RU" sz="1500" b="1" dirty="0" smtClean="0">
                <a:solidFill>
                  <a:srgbClr val="000000"/>
                </a:solidFill>
              </a:rPr>
              <a:t>,</a:t>
            </a:r>
            <a:r>
              <a:rPr lang="uk-UA" sz="1500" b="1" dirty="0" smtClean="0">
                <a:solidFill>
                  <a:srgbClr val="000000"/>
                </a:solidFill>
              </a:rPr>
              <a:t> агатовий</a:t>
            </a:r>
            <a:r>
              <a:rPr lang="ru-RU" sz="1500" b="1" dirty="0" smtClean="0">
                <a:solidFill>
                  <a:srgbClr val="000000"/>
                </a:solidFill>
              </a:rPr>
              <a:t>,</a:t>
            </a:r>
            <a:r>
              <a:rPr lang="uk-UA" sz="1500" b="1" dirty="0" smtClean="0">
                <a:solidFill>
                  <a:srgbClr val="000000"/>
                </a:solidFill>
              </a:rPr>
              <a:t> вороний.</a:t>
            </a:r>
            <a:endParaRPr lang="ru-RU" sz="15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uk-UA" sz="1500" b="1" dirty="0" smtClean="0"/>
              <a:t> </a:t>
            </a:r>
            <a:endParaRPr lang="ru-RU" sz="1500" dirty="0" smtClean="0"/>
          </a:p>
          <a:p>
            <a:r>
              <a:rPr lang="uk-UA" sz="1500" b="1" i="1" u="sng" dirty="0" smtClean="0">
                <a:solidFill>
                  <a:srgbClr val="663300"/>
                </a:solidFill>
              </a:rPr>
              <a:t>Коричневий</a:t>
            </a:r>
            <a:r>
              <a:rPr lang="uk-UA" sz="1500" b="1" dirty="0" smtClean="0">
                <a:solidFill>
                  <a:srgbClr val="663300"/>
                </a:solidFill>
              </a:rPr>
              <a:t> – брунастий</a:t>
            </a:r>
            <a:r>
              <a:rPr lang="ru-RU" sz="1500" b="1" dirty="0" smtClean="0">
                <a:solidFill>
                  <a:srgbClr val="663300"/>
                </a:solidFill>
              </a:rPr>
              <a:t>,</a:t>
            </a:r>
            <a:r>
              <a:rPr lang="uk-UA" sz="1500" b="1" dirty="0" smtClean="0">
                <a:solidFill>
                  <a:srgbClr val="663300"/>
                </a:solidFill>
              </a:rPr>
              <a:t> каштановий </a:t>
            </a:r>
            <a:r>
              <a:rPr lang="ru-RU" sz="1500" b="1" dirty="0" smtClean="0">
                <a:solidFill>
                  <a:srgbClr val="663300"/>
                </a:solidFill>
              </a:rPr>
              <a:t>,</a:t>
            </a:r>
            <a:r>
              <a:rPr lang="uk-UA" sz="1500" b="1" dirty="0" smtClean="0">
                <a:solidFill>
                  <a:srgbClr val="663300"/>
                </a:solidFill>
              </a:rPr>
              <a:t>шоколадний</a:t>
            </a:r>
            <a:r>
              <a:rPr lang="ru-RU" sz="1500" b="1" dirty="0" smtClean="0">
                <a:solidFill>
                  <a:srgbClr val="663300"/>
                </a:solidFill>
              </a:rPr>
              <a:t>,</a:t>
            </a:r>
            <a:r>
              <a:rPr lang="uk-UA" sz="1500" b="1" dirty="0" smtClean="0">
                <a:solidFill>
                  <a:srgbClr val="663300"/>
                </a:solidFill>
              </a:rPr>
              <a:t> рудий</a:t>
            </a:r>
            <a:r>
              <a:rPr lang="ru-RU" sz="1500" b="1" dirty="0" smtClean="0">
                <a:solidFill>
                  <a:srgbClr val="663300"/>
                </a:solidFill>
              </a:rPr>
              <a:t>,</a:t>
            </a:r>
            <a:r>
              <a:rPr lang="uk-UA" sz="1500" b="1" dirty="0" smtClean="0">
                <a:solidFill>
                  <a:srgbClr val="663300"/>
                </a:solidFill>
              </a:rPr>
              <a:t> бронзовий</a:t>
            </a:r>
            <a:r>
              <a:rPr lang="ru-RU" sz="1500" b="1" dirty="0" smtClean="0">
                <a:solidFill>
                  <a:srgbClr val="663300"/>
                </a:solidFill>
              </a:rPr>
              <a:t>,</a:t>
            </a:r>
            <a:r>
              <a:rPr lang="uk-UA" sz="1500" b="1" dirty="0" smtClean="0">
                <a:solidFill>
                  <a:srgbClr val="663300"/>
                </a:solidFill>
              </a:rPr>
              <a:t> карий.</a:t>
            </a:r>
            <a:endParaRPr lang="ru-RU" sz="1500" dirty="0" smtClean="0">
              <a:solidFill>
                <a:srgbClr val="663300"/>
              </a:solidFill>
            </a:endParaRPr>
          </a:p>
          <a:p>
            <a:pPr>
              <a:buNone/>
            </a:pPr>
            <a:r>
              <a:rPr lang="uk-UA" sz="1500" b="1" dirty="0" smtClean="0">
                <a:solidFill>
                  <a:srgbClr val="663300"/>
                </a:solidFill>
              </a:rPr>
              <a:t> </a:t>
            </a:r>
            <a:endParaRPr lang="ru-RU" sz="1500" dirty="0" smtClean="0">
              <a:solidFill>
                <a:srgbClr val="663300"/>
              </a:solidFill>
            </a:endParaRPr>
          </a:p>
          <a:p>
            <a:r>
              <a:rPr lang="uk-UA" sz="1500" b="1" i="1" u="sng" dirty="0" smtClean="0">
                <a:solidFill>
                  <a:srgbClr val="7030A0"/>
                </a:solidFill>
              </a:rPr>
              <a:t>Фіолетовий </a:t>
            </a:r>
            <a:r>
              <a:rPr lang="uk-UA" sz="1500" b="1" dirty="0" smtClean="0">
                <a:solidFill>
                  <a:srgbClr val="7030A0"/>
                </a:solidFill>
              </a:rPr>
              <a:t>– фіалковий</a:t>
            </a:r>
            <a:r>
              <a:rPr lang="ru-RU" sz="1500" b="1" dirty="0" smtClean="0">
                <a:solidFill>
                  <a:srgbClr val="7030A0"/>
                </a:solidFill>
              </a:rPr>
              <a:t>,</a:t>
            </a:r>
            <a:r>
              <a:rPr lang="uk-UA" sz="1500" b="1" dirty="0" smtClean="0">
                <a:solidFill>
                  <a:srgbClr val="7030A0"/>
                </a:solidFill>
              </a:rPr>
              <a:t> бузковий</a:t>
            </a:r>
            <a:r>
              <a:rPr lang="ru-RU" sz="1500" b="1" dirty="0" smtClean="0">
                <a:solidFill>
                  <a:srgbClr val="7030A0"/>
                </a:solidFill>
              </a:rPr>
              <a:t>,</a:t>
            </a:r>
            <a:r>
              <a:rPr lang="uk-UA" sz="1500" b="1" dirty="0" smtClean="0">
                <a:solidFill>
                  <a:srgbClr val="7030A0"/>
                </a:solidFill>
              </a:rPr>
              <a:t> ліловий .</a:t>
            </a:r>
            <a:endParaRPr lang="ru-RU" sz="1500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uk-UA" sz="1500" b="1" dirty="0" smtClean="0"/>
              <a:t> </a:t>
            </a:r>
            <a:endParaRPr lang="ru-RU" sz="1500" dirty="0" smtClean="0"/>
          </a:p>
          <a:p>
            <a:r>
              <a:rPr lang="uk-UA" sz="1500" b="1" i="1" u="sng" dirty="0" smtClean="0">
                <a:solidFill>
                  <a:srgbClr val="F47E1C"/>
                </a:solidFill>
              </a:rPr>
              <a:t>Оранжевий</a:t>
            </a:r>
            <a:r>
              <a:rPr lang="uk-UA" sz="1500" b="1" dirty="0" smtClean="0">
                <a:solidFill>
                  <a:srgbClr val="F47E1C"/>
                </a:solidFill>
              </a:rPr>
              <a:t> – помаранчевий</a:t>
            </a:r>
            <a:r>
              <a:rPr lang="ru-RU" sz="1500" b="1" dirty="0" smtClean="0">
                <a:solidFill>
                  <a:srgbClr val="F47E1C"/>
                </a:solidFill>
              </a:rPr>
              <a:t>,</a:t>
            </a:r>
            <a:r>
              <a:rPr lang="uk-UA" sz="1500" b="1" dirty="0" smtClean="0">
                <a:solidFill>
                  <a:srgbClr val="F47E1C"/>
                </a:solidFill>
              </a:rPr>
              <a:t> жовтогарячий</a:t>
            </a:r>
            <a:r>
              <a:rPr lang="ru-RU" sz="1500" b="1" dirty="0" smtClean="0">
                <a:solidFill>
                  <a:srgbClr val="F47E1C"/>
                </a:solidFill>
              </a:rPr>
              <a:t>,</a:t>
            </a:r>
            <a:r>
              <a:rPr lang="uk-UA" sz="1500" b="1" dirty="0" smtClean="0">
                <a:solidFill>
                  <a:srgbClr val="F47E1C"/>
                </a:solidFill>
              </a:rPr>
              <a:t> апельсиновий.  </a:t>
            </a:r>
            <a:endParaRPr lang="ru-RU" sz="1500" dirty="0" smtClean="0">
              <a:solidFill>
                <a:srgbClr val="F47E1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Результати успішності</a:t>
            </a:r>
            <a:endParaRPr lang="uk-UA" b="1" i="1" dirty="0">
              <a:ln w="6350">
                <a:solidFill>
                  <a:sysClr val="windowText" lastClr="00000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467544" y="1628800"/>
          <a:ext cx="828092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467544" y="1628800"/>
          <a:ext cx="828092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00"/>
                            </p:stCondLst>
                            <p:childTnLst>
                              <p:par>
                                <p:cTn id="1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HWScan0000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0"/>
            <a:ext cx="7992888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 descr="SWScan00004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88640"/>
            <a:ext cx="792088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SWScan0000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0"/>
            <a:ext cx="7776864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 descr="SWScan00006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0"/>
            <a:ext cx="7848872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 descr="SWScan00007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0"/>
            <a:ext cx="7704855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 descr="P2100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 descr="P2100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 descr="P2100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 descr="P21000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 descr="P21000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9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229200"/>
            <a:ext cx="8229600" cy="1903088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uk-UA" sz="1800" dirty="0" smtClean="0"/>
              <a:t>Наталя ХОМ'ЯК  призер ІІ -ї вікової категорії напряму "Літературні твори" </a:t>
            </a:r>
            <a:br>
              <a:rPr lang="uk-UA" sz="1800" dirty="0" smtClean="0"/>
            </a:br>
            <a:r>
              <a:rPr lang="uk-UA" sz="1800" dirty="0" smtClean="0"/>
              <a:t>  </a:t>
            </a:r>
            <a:br>
              <a:rPr lang="uk-UA" sz="1800" dirty="0" smtClean="0"/>
            </a:br>
            <a:r>
              <a:rPr lang="uk-UA" sz="1600" dirty="0" smtClean="0">
                <a:ln w="6350">
                  <a:solidFill>
                    <a:sysClr val="windowText" lastClr="000000"/>
                  </a:solidFill>
                </a:ln>
              </a:rPr>
              <a:t>Я хочу подякувати своїй вчительці Коник Наталії Вікторівні, яка мені допомогла це все передати в моєму творі. Зараз в моєму віці важко зрозуміти суть податків, тому що я ще їх не сплачую, а вона мені допомогла зловити цю суть, істину цю і я виразила це  в своєму творі.  </a:t>
            </a:r>
            <a:r>
              <a:rPr lang="uk-UA" dirty="0" smtClean="0">
                <a:ln w="6350">
                  <a:solidFill>
                    <a:sysClr val="windowText" lastClr="000000"/>
                  </a:solidFill>
                </a:ln>
              </a:rPr>
              <a:t/>
            </a:r>
            <a:br>
              <a:rPr lang="uk-UA" dirty="0" smtClean="0">
                <a:ln w="6350">
                  <a:solidFill>
                    <a:sysClr val="windowText" lastClr="000000"/>
                  </a:solidFill>
                </a:ln>
              </a:rPr>
            </a:br>
            <a:endParaRPr lang="uk-UA" dirty="0">
              <a:ln w="6350"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" name="Рисунок 2" descr="C:\Users\User\Desktop\мама\2011102807_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90337" cy="46805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4" name="Рисунок 3" descr="C:\Users\User\Desktop\мама\2011102807_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285753" cy="46805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0">
              <a:srgbClr val="21D6E0"/>
            </a:gs>
            <a:gs pos="61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81000" y="271465"/>
            <a:ext cx="7239000" cy="1213320"/>
          </a:xfrm>
        </p:spPr>
        <p:txBody>
          <a:bodyPr>
            <a:normAutofit/>
          </a:bodyPr>
          <a:lstStyle/>
          <a:p>
            <a:r>
              <a:rPr lang="uk-UA" dirty="0" smtClean="0"/>
              <a:t> </a:t>
            </a:r>
            <a:r>
              <a:rPr lang="uk-UA" dirty="0" smtClean="0"/>
              <a:t>            </a:t>
            </a:r>
            <a:r>
              <a:rPr lang="uk-UA" i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r>
              <a:rPr lang="uk-UA" i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имволи кольорів </a:t>
            </a:r>
            <a:r>
              <a:rPr lang="ru-RU" i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uk-UA" i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8352928" cy="5184576"/>
          </a:xfrm>
        </p:spPr>
        <p:txBody>
          <a:bodyPr>
            <a:noAutofit/>
          </a:bodyPr>
          <a:lstStyle/>
          <a:p>
            <a:r>
              <a:rPr lang="uk-UA" sz="2800" dirty="0"/>
              <a:t>Білий – чистота, світло щастя.</a:t>
            </a:r>
          </a:p>
          <a:p>
            <a:r>
              <a:rPr lang="uk-UA" sz="2800" dirty="0"/>
              <a:t>Чорний – печаль, туга, горе.</a:t>
            </a:r>
          </a:p>
          <a:p>
            <a:r>
              <a:rPr lang="uk-UA" sz="2800" dirty="0"/>
              <a:t>Жовтий – сонце, життя, веселий настрій.</a:t>
            </a:r>
          </a:p>
          <a:p>
            <a:r>
              <a:rPr lang="uk-UA" sz="2800" dirty="0"/>
              <a:t>Червоний – життя, любов, переживання.</a:t>
            </a:r>
          </a:p>
          <a:p>
            <a:r>
              <a:rPr lang="uk-UA" sz="2800" dirty="0"/>
              <a:t>Оранжевий – тепло, сила, врожай.</a:t>
            </a:r>
          </a:p>
          <a:p>
            <a:r>
              <a:rPr lang="uk-UA" sz="2800" dirty="0"/>
              <a:t>Фіолетовий – величність, розкіш.</a:t>
            </a:r>
          </a:p>
          <a:p>
            <a:r>
              <a:rPr lang="uk-UA" sz="2800" dirty="0"/>
              <a:t>Синій – холод, спокій, печаль.</a:t>
            </a:r>
          </a:p>
          <a:p>
            <a:r>
              <a:rPr lang="uk-UA" sz="2800" dirty="0"/>
              <a:t>Блакитний – вірність, далеч.</a:t>
            </a:r>
          </a:p>
          <a:p>
            <a:r>
              <a:rPr lang="uk-UA" sz="2800" dirty="0"/>
              <a:t>Зелений – чистота, радість, свято.</a:t>
            </a:r>
          </a:p>
          <a:p>
            <a:r>
              <a:rPr lang="uk-UA" sz="2800" dirty="0"/>
              <a:t>Темно - зелений – надія, спокій, віра.</a:t>
            </a:r>
          </a:p>
          <a:p>
            <a:endParaRPr lang="uk-UA" sz="2800" dirty="0"/>
          </a:p>
          <a:p>
            <a:pPr algn="r"/>
            <a:endParaRPr lang="uk-UA" sz="4400" i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50"/>
                            </p:stCondLst>
                            <p:childTnLst>
                              <p:par>
                                <p:cTn id="3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150"/>
                            </p:stCondLst>
                            <p:childTnLst>
                              <p:par>
                                <p:cTn id="4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900"/>
                            </p:stCondLst>
                            <p:childTnLst>
                              <p:par>
                                <p:cTn id="5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650"/>
                            </p:stCondLst>
                            <p:childTnLst>
                              <p:par>
                                <p:cTn id="6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350"/>
                            </p:stCondLst>
                            <p:childTnLst>
                              <p:par>
                                <p:cTn id="7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300"/>
                            </p:stCondLst>
                            <p:childTnLst>
                              <p:par>
                                <p:cTn id="8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57250"/>
          </a:xfrm>
        </p:spPr>
        <p:txBody>
          <a:bodyPr/>
          <a:lstStyle/>
          <a:p>
            <a:pPr algn="ctr"/>
            <a:r>
              <a:rPr lang="uk-UA" b="1" i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ВИДИ КАЗОК</a:t>
            </a:r>
            <a:endParaRPr lang="uk-UA" dirty="0">
              <a:ln w="6350">
                <a:solidFill>
                  <a:sysClr val="windowText" lastClr="000000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251520" y="1052736"/>
            <a:ext cx="5940000" cy="12600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1. Казки за поданим початком</a:t>
            </a:r>
            <a:endParaRPr lang="uk-UA" dirty="0"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1691680" y="1844824"/>
            <a:ext cx="5940000" cy="126000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2. Художній переказ народного сюжету</a:t>
            </a:r>
            <a:endParaRPr lang="uk-UA" dirty="0"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3059832" y="2636912"/>
            <a:ext cx="5940000" cy="126000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3. Складання казки за поданим планом</a:t>
            </a:r>
            <a:endParaRPr lang="uk-UA" dirty="0">
              <a:solidFill>
                <a:srgbClr val="00206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1835696" y="3429000"/>
            <a:ext cx="5940000" cy="1260000"/>
          </a:xfrm>
          <a:prstGeom prst="cloud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rgbClr val="002060"/>
                </a:solidFill>
              </a:rPr>
              <a:t>4.Розповідь про пригоди казкових героїв у наш час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251520" y="4437112"/>
            <a:ext cx="5940000" cy="1260000"/>
          </a:xfrm>
          <a:prstGeom prst="cloud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rgbClr val="002060"/>
                </a:solidFill>
              </a:rPr>
              <a:t>5. Складання казки за ключовими словами, словосполученнями</a:t>
            </a:r>
            <a:endParaRPr lang="uk-UA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9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pPr algn="ctr"/>
            <a: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Види загадок</a:t>
            </a:r>
            <a:endParaRPr lang="uk-UA" b="1" i="1" dirty="0">
              <a:ln w="6350">
                <a:solidFill>
                  <a:sysClr val="windowText" lastClr="00000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Табличка 12"/>
          <p:cNvSpPr/>
          <p:nvPr/>
        </p:nvSpPr>
        <p:spPr>
          <a:xfrm>
            <a:off x="539552" y="1412776"/>
            <a:ext cx="8136904" cy="936104"/>
          </a:xfrm>
          <a:prstGeom prst="plaque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Загадки – порівняння</a:t>
            </a:r>
          </a:p>
          <a:p>
            <a:pPr algn="ctr"/>
            <a:r>
              <a:rPr lang="uk-UA" sz="16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Стоїть красуня у саду, у лісі </a:t>
            </a:r>
          </a:p>
          <a:p>
            <a:pPr algn="ctr"/>
            <a:r>
              <a:rPr lang="uk-UA" sz="16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Вся в червоному намисті</a:t>
            </a:r>
            <a:endParaRPr lang="uk-UA" sz="16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Табличка 13"/>
          <p:cNvSpPr/>
          <p:nvPr/>
        </p:nvSpPr>
        <p:spPr>
          <a:xfrm>
            <a:off x="539552" y="2492896"/>
            <a:ext cx="8136000" cy="936000"/>
          </a:xfrm>
          <a:prstGeom prst="plaque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Опис зовнішнього вигляду, властивостей.</a:t>
            </a:r>
          </a:p>
          <a:p>
            <a:pPr algn="ctr"/>
            <a:r>
              <a:rPr lang="uk-UA" sz="1400" dirty="0" smtClean="0"/>
              <a:t>Є у нас таке віконце, Що у ньому кожен раз</a:t>
            </a:r>
          </a:p>
          <a:p>
            <a:pPr algn="ctr"/>
            <a:r>
              <a:rPr lang="uk-UA" sz="1400" dirty="0" smtClean="0"/>
              <a:t>То показує сонце,То події, люди , час.  </a:t>
            </a:r>
            <a:endParaRPr lang="uk-UA" sz="1400" dirty="0"/>
          </a:p>
        </p:txBody>
      </p:sp>
      <p:sp>
        <p:nvSpPr>
          <p:cNvPr id="15" name="Табличка 14"/>
          <p:cNvSpPr/>
          <p:nvPr/>
        </p:nvSpPr>
        <p:spPr>
          <a:xfrm>
            <a:off x="539552" y="3573016"/>
            <a:ext cx="8136000" cy="936000"/>
          </a:xfrm>
          <a:prstGeom prst="plaque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Загадки – зіставлення</a:t>
            </a:r>
          </a:p>
          <a:p>
            <a:pPr algn="ctr"/>
            <a:r>
              <a:rPr lang="uk-UA" sz="1400" dirty="0" smtClean="0"/>
              <a:t>Сірий, та не вовк,</a:t>
            </a:r>
          </a:p>
          <a:p>
            <a:pPr algn="ctr"/>
            <a:r>
              <a:rPr lang="uk-UA" sz="1400" dirty="0" smtClean="0"/>
              <a:t>Довговухий , але не заєць ,</a:t>
            </a:r>
          </a:p>
          <a:p>
            <a:pPr algn="ctr"/>
            <a:r>
              <a:rPr lang="uk-UA" sz="1400" dirty="0" smtClean="0"/>
              <a:t>З копитами , але не кінь.</a:t>
            </a:r>
            <a:endParaRPr lang="uk-UA" sz="1400" dirty="0"/>
          </a:p>
        </p:txBody>
      </p:sp>
      <p:sp>
        <p:nvSpPr>
          <p:cNvPr id="16" name="Табличка 15"/>
          <p:cNvSpPr/>
          <p:nvPr/>
        </p:nvSpPr>
        <p:spPr>
          <a:xfrm>
            <a:off x="539552" y="4653136"/>
            <a:ext cx="8136000" cy="936000"/>
          </a:xfrm>
          <a:prstGeom prst="plaque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Називання кількох ознак предмета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Кругленьке, гладеньке, солоденьке, </a:t>
            </a:r>
            <a:r>
              <a:rPr lang="uk-UA" sz="1400" dirty="0" err="1" smtClean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рум'янобоке</a:t>
            </a:r>
            <a:r>
              <a:rPr lang="uk-UA" sz="1400" dirty="0" smtClean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,</a:t>
            </a:r>
          </a:p>
          <a:p>
            <a:pPr algn="ctr"/>
            <a:r>
              <a:rPr lang="uk-UA" sz="1400" dirty="0" smtClean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На дереві висить.</a:t>
            </a:r>
            <a:endParaRPr lang="uk-UA" sz="1400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Табличка 16"/>
          <p:cNvSpPr/>
          <p:nvPr/>
        </p:nvSpPr>
        <p:spPr>
          <a:xfrm>
            <a:off x="539552" y="5733256"/>
            <a:ext cx="8136000" cy="936000"/>
          </a:xfrm>
          <a:prstGeom prst="plaque">
            <a:avLst>
              <a:gd name="adj" fmla="val 50000"/>
            </a:avLst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latin typeface="+mj-lt"/>
              </a:rPr>
              <a:t>Загадки у форм і запитань</a:t>
            </a:r>
          </a:p>
          <a:p>
            <a:pPr algn="ctr"/>
            <a:r>
              <a:rPr lang="uk-UA" sz="1400" dirty="0" smtClean="0"/>
              <a:t>Без чого не розріжеш яблука?</a:t>
            </a:r>
            <a:endParaRPr lang="uk-UA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10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600"/>
                            </p:stCondLst>
                            <p:childTnLst>
                              <p:par>
                                <p:cTn id="2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850"/>
                            </p:stCondLst>
                            <p:childTnLst>
                              <p:par>
                                <p:cTn id="2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700"/>
                            </p:stCondLst>
                            <p:childTnLst>
                              <p:par>
                                <p:cTn id="3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dirty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3600" b="1" i="1" dirty="0" smtClean="0">
                <a:solidFill>
                  <a:srgbClr val="B40808"/>
                </a:solidFill>
              </a:rPr>
              <a:t>Технологія </a:t>
            </a:r>
            <a:r>
              <a:rPr lang="en-US" sz="3600" b="1" i="1" dirty="0">
                <a:solidFill>
                  <a:srgbClr val="B40808"/>
                </a:solidFill>
              </a:rPr>
              <a:t>“</a:t>
            </a:r>
            <a:r>
              <a:rPr lang="uk-UA" sz="3600" b="1" i="1" dirty="0">
                <a:solidFill>
                  <a:srgbClr val="B40808"/>
                </a:solidFill>
              </a:rPr>
              <a:t> Незакінчене речення</a:t>
            </a:r>
            <a:r>
              <a:rPr lang="en-US" sz="3600" b="1" i="1" dirty="0">
                <a:solidFill>
                  <a:srgbClr val="B40808"/>
                </a:solidFill>
              </a:rPr>
              <a:t>”</a:t>
            </a:r>
            <a:r>
              <a:rPr lang="uk-UA" dirty="0">
                <a:solidFill>
                  <a:srgbClr val="B40808"/>
                </a:solidFill>
              </a:rPr>
              <a:t/>
            </a:r>
            <a:br>
              <a:rPr lang="uk-UA" dirty="0">
                <a:solidFill>
                  <a:srgbClr val="B40808"/>
                </a:solidFill>
              </a:rPr>
            </a:br>
            <a:r>
              <a:rPr lang="uk-UA" dirty="0">
                <a:solidFill>
                  <a:srgbClr val="B40808"/>
                </a:solidFill>
              </a:rPr>
              <a:t> </a:t>
            </a:r>
            <a:br>
              <a:rPr lang="uk-UA" dirty="0">
                <a:solidFill>
                  <a:srgbClr val="B40808"/>
                </a:solidFill>
              </a:rPr>
            </a:br>
            <a:r>
              <a:rPr lang="uk-UA" dirty="0" smtClean="0">
                <a:solidFill>
                  <a:srgbClr val="B40808"/>
                </a:solidFill>
              </a:rPr>
              <a:t/>
            </a:r>
            <a:br>
              <a:rPr lang="uk-UA" dirty="0" smtClean="0">
                <a:solidFill>
                  <a:srgbClr val="B40808"/>
                </a:solidFill>
              </a:rPr>
            </a:br>
            <a:r>
              <a:rPr lang="uk-UA" b="1" dirty="0" smtClean="0">
                <a:solidFill>
                  <a:srgbClr val="B40808"/>
                </a:solidFill>
              </a:rPr>
              <a:t>Я </a:t>
            </a:r>
            <a:r>
              <a:rPr lang="uk-UA" b="1" dirty="0">
                <a:solidFill>
                  <a:srgbClr val="B40808"/>
                </a:solidFill>
              </a:rPr>
              <a:t>знаю…</a:t>
            </a:r>
            <a:r>
              <a:rPr lang="uk-UA" dirty="0">
                <a:solidFill>
                  <a:srgbClr val="B40808"/>
                </a:solidFill>
              </a:rPr>
              <a:t/>
            </a:r>
            <a:br>
              <a:rPr lang="uk-UA" dirty="0">
                <a:solidFill>
                  <a:srgbClr val="B40808"/>
                </a:solidFill>
              </a:rPr>
            </a:br>
            <a:r>
              <a:rPr lang="uk-UA" b="1" dirty="0">
                <a:solidFill>
                  <a:srgbClr val="B40808"/>
                </a:solidFill>
              </a:rPr>
              <a:t>Я вмію…</a:t>
            </a:r>
            <a:r>
              <a:rPr lang="uk-UA" dirty="0">
                <a:solidFill>
                  <a:srgbClr val="B40808"/>
                </a:solidFill>
              </a:rPr>
              <a:t/>
            </a:r>
            <a:br>
              <a:rPr lang="uk-UA" dirty="0">
                <a:solidFill>
                  <a:srgbClr val="B40808"/>
                </a:solidFill>
              </a:rPr>
            </a:br>
            <a:r>
              <a:rPr lang="uk-UA" b="1" dirty="0">
                <a:solidFill>
                  <a:srgbClr val="B40808"/>
                </a:solidFill>
              </a:rPr>
              <a:t>Я навчився…</a:t>
            </a:r>
            <a:r>
              <a:rPr lang="uk-UA" dirty="0">
                <a:solidFill>
                  <a:srgbClr val="B40808"/>
                </a:solidFill>
              </a:rPr>
              <a:t/>
            </a:r>
            <a:br>
              <a:rPr lang="uk-UA" dirty="0">
                <a:solidFill>
                  <a:srgbClr val="B40808"/>
                </a:solidFill>
              </a:rPr>
            </a:br>
            <a:r>
              <a:rPr lang="uk-UA" b="1" dirty="0">
                <a:solidFill>
                  <a:srgbClr val="B40808"/>
                </a:solidFill>
              </a:rPr>
              <a:t>Я усвідомив…</a:t>
            </a:r>
            <a:r>
              <a:rPr lang="uk-UA" dirty="0">
                <a:solidFill>
                  <a:srgbClr val="B40808"/>
                </a:solidFill>
              </a:rPr>
              <a:t/>
            </a:r>
            <a:br>
              <a:rPr lang="uk-UA" dirty="0">
                <a:solidFill>
                  <a:srgbClr val="B40808"/>
                </a:solidFill>
              </a:rPr>
            </a:br>
            <a:endParaRPr lang="uk-UA" b="1" i="1" dirty="0">
              <a:ln w="6350">
                <a:solidFill>
                  <a:sysClr val="windowText" lastClr="000000"/>
                </a:solidFill>
              </a:ln>
              <a:solidFill>
                <a:srgbClr val="B40808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900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Словесне гроно</a:t>
            </a:r>
            <a:r>
              <a:rPr lang="uk-UA" sz="3100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3100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3100" b="1" i="1" dirty="0" smtClean="0">
                <a:ln w="6350">
                  <a:solidFill>
                    <a:sysClr val="windowText" lastClr="000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 </a:t>
            </a:r>
            <a:r>
              <a:rPr lang="uk-UA" sz="3100" b="1" i="1" u="sng" dirty="0" smtClean="0">
                <a:ln w="635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                 Причини виникнення </a:t>
            </a:r>
            <a:r>
              <a:rPr lang="ru-RU" sz="3100" b="1" i="1" u="sng" dirty="0" smtClean="0">
                <a:ln w="635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uk-UA" sz="3100" b="1" i="1" u="sng" dirty="0" smtClean="0">
                <a:ln w="635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пропащої сили</a:t>
            </a:r>
            <a:r>
              <a:rPr lang="ru-RU" sz="3100" b="1" i="1" u="sng" dirty="0" smtClean="0">
                <a:ln w="635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”</a:t>
            </a:r>
            <a:r>
              <a:rPr lang="uk-UA" b="1" i="1" u="sng" dirty="0" smtClean="0">
                <a:ln w="635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b="1" i="1" u="sng" dirty="0" smtClean="0">
                <a:ln w="6350"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uk-UA" b="1" i="1" u="sng" dirty="0">
              <a:ln w="6350"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39760546"/>
              </p:ext>
            </p:extLst>
          </p:nvPr>
        </p:nvGraphicFramePr>
        <p:xfrm>
          <a:off x="539552" y="1484784"/>
          <a:ext cx="763284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00"/>
                            </p:stCondLst>
                            <p:childTnLst>
                              <p:par>
                                <p:cTn id="2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300"/>
                            </p:stCondLst>
                            <p:childTnLst>
                              <p:par>
                                <p:cTn id="23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300"/>
                            </p:stCondLst>
                            <p:childTnLst>
                              <p:par>
                                <p:cTn id="26" presetID="9" presetClass="emph" presetSubtype="0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2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Graphic spid="6" grpId="1">
        <p:bldAsOne/>
      </p:bldGraphic>
      <p:bldGraphic spid="6" grpId="2">
        <p:bldAsOne/>
      </p:bldGraphic>
      <p:bldGraphic spid="6" grpId="3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rgbClr val="FFC000"/>
                </a:solidFill>
              </a:rPr>
              <a:t>Скласти текст за поданим початком – кодом.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016" y="227687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5400" dirty="0">
                <a:solidFill>
                  <a:srgbClr val="E4F545"/>
                </a:solidFill>
              </a:rPr>
              <a:t>1 група.</a:t>
            </a:r>
            <a:endParaRPr lang="ru-RU" sz="5400" dirty="0">
              <a:solidFill>
                <a:srgbClr val="E4F545"/>
              </a:solidFill>
            </a:endParaRPr>
          </a:p>
          <a:p>
            <a:pPr>
              <a:buNone/>
            </a:pPr>
            <a:r>
              <a:rPr lang="uk-UA" i="1" dirty="0">
                <a:solidFill>
                  <a:srgbClr val="E4F545"/>
                </a:solidFill>
              </a:rPr>
              <a:t>- Гуде піснями весняний ліс…</a:t>
            </a:r>
            <a:endParaRPr lang="ru-RU" dirty="0">
              <a:solidFill>
                <a:srgbClr val="E4F545"/>
              </a:solidFill>
            </a:endParaRPr>
          </a:p>
          <a:p>
            <a:pPr marL="285750" indent="-285750">
              <a:buFontTx/>
              <a:buChar char="-"/>
            </a:pPr>
            <a:r>
              <a:rPr lang="uk-UA" i="1" dirty="0" smtClean="0">
                <a:solidFill>
                  <a:srgbClr val="E4F545"/>
                </a:solidFill>
              </a:rPr>
              <a:t>Вже </a:t>
            </a:r>
            <a:r>
              <a:rPr lang="uk-UA" i="1" dirty="0">
                <a:solidFill>
                  <a:srgbClr val="E4F545"/>
                </a:solidFill>
              </a:rPr>
              <a:t>шум дерев не </a:t>
            </a:r>
            <a:r>
              <a:rPr lang="uk-UA" i="1" dirty="0" smtClean="0">
                <a:solidFill>
                  <a:srgbClr val="E4F545"/>
                </a:solidFill>
              </a:rPr>
              <a:t>може</a:t>
            </a:r>
          </a:p>
          <a:p>
            <a:r>
              <a:rPr lang="uk-UA" i="1" dirty="0" smtClean="0">
                <a:solidFill>
                  <a:srgbClr val="E4F545"/>
                </a:solidFill>
              </a:rPr>
              <a:t> </a:t>
            </a:r>
            <a:r>
              <a:rPr lang="uk-UA" i="1" dirty="0">
                <a:solidFill>
                  <a:srgbClr val="E4F545"/>
                </a:solidFill>
              </a:rPr>
              <a:t>заглушити …</a:t>
            </a:r>
            <a:endParaRPr lang="ru-RU" dirty="0">
              <a:solidFill>
                <a:srgbClr val="E4F545"/>
              </a:solidFill>
            </a:endParaRPr>
          </a:p>
          <a:p>
            <a:pPr>
              <a:buNone/>
            </a:pPr>
            <a:r>
              <a:rPr lang="uk-UA" i="1" dirty="0">
                <a:solidFill>
                  <a:srgbClr val="E4F545"/>
                </a:solidFill>
              </a:rPr>
              <a:t>- На поляні весело причаїлись </a:t>
            </a:r>
            <a:r>
              <a:rPr lang="uk-UA" i="1" dirty="0" err="1">
                <a:solidFill>
                  <a:srgbClr val="E4F545"/>
                </a:solidFill>
              </a:rPr>
              <a:t>підсніжники</a:t>
            </a:r>
            <a:r>
              <a:rPr lang="uk-UA" i="1" dirty="0">
                <a:solidFill>
                  <a:srgbClr val="E4F545"/>
                </a:solidFill>
              </a:rPr>
              <a:t>…</a:t>
            </a:r>
            <a:endParaRPr lang="ru-RU" dirty="0">
              <a:solidFill>
                <a:srgbClr val="E4F545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223916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5400" dirty="0">
                <a:solidFill>
                  <a:srgbClr val="E4F545"/>
                </a:solidFill>
              </a:rPr>
              <a:t>2 група.</a:t>
            </a:r>
            <a:endParaRPr lang="ru-RU" sz="5400" dirty="0">
              <a:solidFill>
                <a:srgbClr val="E4F545"/>
              </a:solidFill>
            </a:endParaRPr>
          </a:p>
          <a:p>
            <a:pPr lvl="0">
              <a:buNone/>
            </a:pPr>
            <a:r>
              <a:rPr lang="uk-UA" i="1" dirty="0">
                <a:solidFill>
                  <a:srgbClr val="E4F545"/>
                </a:solidFill>
              </a:rPr>
              <a:t>- Хто ж це причаївся у кімнаті</a:t>
            </a:r>
            <a:r>
              <a:rPr lang="ru-RU" i="1" dirty="0">
                <a:solidFill>
                  <a:srgbClr val="E4F545"/>
                </a:solidFill>
              </a:rPr>
              <a:t>?</a:t>
            </a:r>
            <a:endParaRPr lang="ru-RU" dirty="0">
              <a:solidFill>
                <a:srgbClr val="E4F545"/>
              </a:solidFill>
            </a:endParaRPr>
          </a:p>
          <a:p>
            <a:pPr>
              <a:buNone/>
            </a:pPr>
            <a:r>
              <a:rPr lang="uk-UA" i="1" dirty="0">
                <a:solidFill>
                  <a:srgbClr val="E4F545"/>
                </a:solidFill>
              </a:rPr>
              <a:t>- Серед звичних запахів ніжним ароматом вливається квітковий…</a:t>
            </a:r>
            <a:endParaRPr lang="ru-RU" dirty="0">
              <a:solidFill>
                <a:srgbClr val="E4F545"/>
              </a:solidFill>
            </a:endParaRPr>
          </a:p>
          <a:p>
            <a:pPr>
              <a:buNone/>
            </a:pPr>
            <a:r>
              <a:rPr lang="uk-UA" i="1" dirty="0">
                <a:solidFill>
                  <a:srgbClr val="E4F545"/>
                </a:solidFill>
              </a:rPr>
              <a:t>- Сонячні промені перестрибують з предмета на предмет…</a:t>
            </a:r>
            <a:endParaRPr lang="ru-RU" dirty="0">
              <a:solidFill>
                <a:srgbClr val="E4F545"/>
              </a:solidFill>
            </a:endParaRPr>
          </a:p>
          <a:p>
            <a:endParaRPr lang="ru-RU" dirty="0">
              <a:solidFill>
                <a:srgbClr val="E4F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570938"/>
              </p:ext>
            </p:extLst>
          </p:nvPr>
        </p:nvGraphicFramePr>
        <p:xfrm>
          <a:off x="1475656" y="1484784"/>
          <a:ext cx="6077585" cy="5104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475"/>
                <a:gridCol w="3039110"/>
              </a:tblGrid>
              <a:tr h="16535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                  Завдання 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                Висновок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Крок 1. Всі речення об’єднані однією темою, ідеєю.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 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Крок 2. Текст складається з кількох 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мікротем.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D5FF01"/>
                          </a:solidFill>
                          <a:effectLst/>
                        </a:rPr>
                        <a:t>Крок 3. Принцип логічної послідовності викладу думок.</a:t>
                      </a:r>
                      <a:endParaRPr lang="ru-RU" sz="1100">
                        <a:solidFill>
                          <a:srgbClr val="D5FF0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D5FF0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D5FF01"/>
                          </a:solidFill>
                          <a:effectLst/>
                        </a:rPr>
                        <a:t>Крок 4. Словесні конструкції для зв’язку між реченнями .</a:t>
                      </a:r>
                      <a:endParaRPr lang="ru-RU" sz="1100">
                        <a:solidFill>
                          <a:srgbClr val="D5FF0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D5FF0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D5FF01"/>
                          </a:solidFill>
                          <a:effectLst/>
                        </a:rPr>
                        <a:t>Крок 5. Виразність мовлення</a:t>
                      </a:r>
                      <a:r>
                        <a:rPr lang="ru-RU" sz="1400">
                          <a:solidFill>
                            <a:srgbClr val="D5FF01"/>
                          </a:solidFill>
                          <a:effectLst/>
                        </a:rPr>
                        <a:t>:</a:t>
                      </a:r>
                      <a:r>
                        <a:rPr lang="uk-UA" sz="1400">
                          <a:solidFill>
                            <a:srgbClr val="D5FF01"/>
                          </a:solidFill>
                          <a:effectLst/>
                        </a:rPr>
                        <a:t> образність</a:t>
                      </a:r>
                      <a:r>
                        <a:rPr lang="ru-RU" sz="1400">
                          <a:solidFill>
                            <a:srgbClr val="D5FF01"/>
                          </a:solidFill>
                          <a:effectLst/>
                        </a:rPr>
                        <a:t>,</a:t>
                      </a:r>
                      <a:r>
                        <a:rPr lang="uk-UA" sz="1400">
                          <a:solidFill>
                            <a:srgbClr val="D5FF01"/>
                          </a:solidFill>
                          <a:effectLst/>
                        </a:rPr>
                        <a:t> барвистість</a:t>
                      </a:r>
                      <a:r>
                        <a:rPr lang="ru-RU" sz="1400">
                          <a:solidFill>
                            <a:srgbClr val="D5FF01"/>
                          </a:solidFill>
                          <a:effectLst/>
                        </a:rPr>
                        <a:t>,</a:t>
                      </a:r>
                      <a:r>
                        <a:rPr lang="uk-UA" sz="1400">
                          <a:solidFill>
                            <a:srgbClr val="D5FF01"/>
                          </a:solidFill>
                          <a:effectLst/>
                        </a:rPr>
                        <a:t> яскравість.</a:t>
                      </a:r>
                      <a:endParaRPr lang="ru-RU" sz="1100">
                        <a:solidFill>
                          <a:srgbClr val="D5FF0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rgbClr val="D5FF01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rgbClr val="D5FF01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D5FF0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8000">
                            <a:shade val="30000"/>
                            <a:satMod val="115000"/>
                          </a:srgbClr>
                        </a:gs>
                        <a:gs pos="50000">
                          <a:srgbClr val="008000">
                            <a:shade val="67500"/>
                            <a:satMod val="115000"/>
                          </a:srgbClr>
                        </a:gs>
                        <a:gs pos="100000">
                          <a:srgbClr val="0080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75656" y="548680"/>
            <a:ext cx="556716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36FA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36FA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Технологія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36FA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36FA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 кроків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36FA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”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36FA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36FA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9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effectLst/>
              </a:rPr>
              <a:t> 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> </a:t>
            </a:r>
            <a:r>
              <a:rPr lang="ru-RU" dirty="0" smtClean="0">
                <a:effectLst/>
              </a:rPr>
              <a:t>       </a:t>
            </a:r>
            <a:r>
              <a:rPr lang="uk-UA" dirty="0" smtClean="0">
                <a:solidFill>
                  <a:srgbClr val="CEC402"/>
                </a:solidFill>
                <a:effectLst/>
              </a:rPr>
              <a:t>Технологія  </a:t>
            </a:r>
            <a:r>
              <a:rPr lang="en-US" dirty="0">
                <a:solidFill>
                  <a:srgbClr val="CEC402"/>
                </a:solidFill>
                <a:effectLst/>
              </a:rPr>
              <a:t>“</a:t>
            </a:r>
            <a:r>
              <a:rPr lang="uk-UA" dirty="0">
                <a:solidFill>
                  <a:srgbClr val="CEC402"/>
                </a:solidFill>
                <a:effectLst/>
              </a:rPr>
              <a:t> Дедукція </a:t>
            </a:r>
            <a:r>
              <a:rPr lang="en-US" dirty="0">
                <a:solidFill>
                  <a:srgbClr val="CEC402"/>
                </a:solidFill>
                <a:effectLst/>
              </a:rPr>
              <a:t>”</a:t>
            </a:r>
            <a:r>
              <a:rPr lang="en-US" i="1" dirty="0">
                <a:solidFill>
                  <a:srgbClr val="CEC402"/>
                </a:solidFill>
                <a:effectLst/>
              </a:rPr>
              <a:t> </a:t>
            </a:r>
            <a:r>
              <a:rPr lang="ru-RU" dirty="0">
                <a:solidFill>
                  <a:srgbClr val="CEC402"/>
                </a:solidFill>
                <a:effectLst/>
              </a:rPr>
              <a:t/>
            </a:r>
            <a:br>
              <a:rPr lang="ru-RU" dirty="0">
                <a:solidFill>
                  <a:srgbClr val="CEC402"/>
                </a:solidFill>
                <a:effectLst/>
              </a:rPr>
            </a:br>
            <a:r>
              <a:rPr lang="uk-UA" i="1" dirty="0">
                <a:solidFill>
                  <a:srgbClr val="CEC402"/>
                </a:solidFill>
                <a:effectLst/>
              </a:rPr>
              <a:t> </a:t>
            </a:r>
            <a:r>
              <a:rPr lang="ru-RU" dirty="0">
                <a:solidFill>
                  <a:srgbClr val="CEC402"/>
                </a:solidFill>
                <a:effectLst/>
              </a:rPr>
              <a:t/>
            </a:r>
            <a:br>
              <a:rPr lang="ru-RU" dirty="0">
                <a:solidFill>
                  <a:srgbClr val="CEC402"/>
                </a:solidFill>
                <a:effectLst/>
              </a:rPr>
            </a:br>
            <a:r>
              <a:rPr lang="uk-UA" i="1" dirty="0">
                <a:solidFill>
                  <a:srgbClr val="CEC402"/>
                </a:solidFill>
                <a:effectLst/>
              </a:rPr>
              <a:t>Коли ви складали опис приміщення </a:t>
            </a:r>
            <a:r>
              <a:rPr lang="ru-RU" i="1" dirty="0">
                <a:solidFill>
                  <a:srgbClr val="CEC402"/>
                </a:solidFill>
                <a:effectLst/>
              </a:rPr>
              <a:t>,</a:t>
            </a:r>
            <a:r>
              <a:rPr lang="uk-UA" i="1" dirty="0">
                <a:solidFill>
                  <a:srgbClr val="CEC402"/>
                </a:solidFill>
                <a:effectLst/>
              </a:rPr>
              <a:t> то звернули увагу на стіл</a:t>
            </a:r>
            <a:r>
              <a:rPr lang="ru-RU" i="1" dirty="0">
                <a:solidFill>
                  <a:srgbClr val="CEC402"/>
                </a:solidFill>
                <a:effectLst/>
              </a:rPr>
              <a:t>,</a:t>
            </a:r>
            <a:r>
              <a:rPr lang="uk-UA" i="1" dirty="0">
                <a:solidFill>
                  <a:srgbClr val="CEC402"/>
                </a:solidFill>
                <a:effectLst/>
              </a:rPr>
              <a:t> на якому милували наше око перші вісники весни – </a:t>
            </a:r>
            <a:r>
              <a:rPr lang="uk-UA" i="1" dirty="0" err="1">
                <a:solidFill>
                  <a:srgbClr val="CEC402"/>
                </a:solidFill>
                <a:effectLst/>
              </a:rPr>
              <a:t>підсніжники</a:t>
            </a:r>
            <a:r>
              <a:rPr lang="uk-UA" i="1" dirty="0">
                <a:solidFill>
                  <a:srgbClr val="CEC402"/>
                </a:solidFill>
                <a:effectLst/>
              </a:rPr>
              <a:t>. Ми звикли бачити ці крихітні творіння у маленьких вазочках. А тут … </a:t>
            </a:r>
            <a:r>
              <a:rPr lang="uk-UA" i="1" dirty="0" err="1">
                <a:solidFill>
                  <a:srgbClr val="CEC402"/>
                </a:solidFill>
                <a:effectLst/>
              </a:rPr>
              <a:t>підсніжники</a:t>
            </a:r>
            <a:r>
              <a:rPr lang="uk-UA" i="1" dirty="0">
                <a:solidFill>
                  <a:srgbClr val="CEC402"/>
                </a:solidFill>
                <a:effectLst/>
              </a:rPr>
              <a:t> весело розмістились у горщику. Чому б це </a:t>
            </a:r>
            <a:r>
              <a:rPr lang="ru-RU" i="1" dirty="0">
                <a:solidFill>
                  <a:srgbClr val="CEC402"/>
                </a:solidFill>
                <a:effectLst/>
              </a:rPr>
              <a:t>?</a:t>
            </a:r>
            <a:r>
              <a:rPr lang="ru-RU" dirty="0">
                <a:solidFill>
                  <a:srgbClr val="CEC402"/>
                </a:solidFill>
                <a:effectLst/>
              </a:rPr>
              <a:t/>
            </a:r>
            <a:br>
              <a:rPr lang="ru-RU" dirty="0">
                <a:solidFill>
                  <a:srgbClr val="CEC402"/>
                </a:solidFill>
                <a:effectLst/>
              </a:rPr>
            </a:br>
            <a:r>
              <a:rPr lang="uk-UA" i="1" dirty="0">
                <a:solidFill>
                  <a:srgbClr val="CEC402"/>
                </a:solidFill>
                <a:effectLst/>
              </a:rPr>
              <a:t> </a:t>
            </a:r>
            <a:r>
              <a:rPr lang="ru-RU" dirty="0">
                <a:solidFill>
                  <a:srgbClr val="CEC402"/>
                </a:solidFill>
                <a:effectLst/>
              </a:rPr>
              <a:t/>
            </a:r>
            <a:br>
              <a:rPr lang="ru-RU" dirty="0">
                <a:solidFill>
                  <a:srgbClr val="CEC402"/>
                </a:solidFill>
                <a:effectLst/>
              </a:rPr>
            </a:br>
            <a:endParaRPr lang="ru-RU" dirty="0">
              <a:solidFill>
                <a:srgbClr val="CEC4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6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Другая 2">
      <a:majorFont>
        <a:latin typeface="Victorian LET"/>
        <a:ea typeface=""/>
        <a:cs typeface=""/>
      </a:majorFont>
      <a:minorFont>
        <a:latin typeface="Lucida Sans Unicode"/>
        <a:ea typeface=""/>
        <a:cs typeface="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1057</TotalTime>
  <Words>684</Words>
  <Application>Microsoft Office PowerPoint</Application>
  <PresentationFormat>Экран (4:3)</PresentationFormat>
  <Paragraphs>178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Яркая</vt:lpstr>
      <vt:lpstr>Формування креативної компетенції   учнів у класах з поглибленим вивченням      української мови і літератури                            та  профільних класах </vt:lpstr>
      <vt:lpstr>             Символи кольорів :</vt:lpstr>
      <vt:lpstr>ВИДИ КАЗОК</vt:lpstr>
      <vt:lpstr>Види загадок</vt:lpstr>
      <vt:lpstr>          Технологія “ Незакінчене речення”    Я знаю… Я вмію… Я навчився… Я усвідомив… </vt:lpstr>
      <vt:lpstr>Словесне гроно                    Причини виникнення “ пропащої сили” </vt:lpstr>
      <vt:lpstr>Скласти текст за поданим початком – кодом.</vt:lpstr>
      <vt:lpstr>                       Технологія “ 5 кроків ”. </vt:lpstr>
      <vt:lpstr>                   Технологія  “ Дедукція ”    Коли ви складали опис приміщення , то звернули увагу на стіл, на якому милували наше око перші вісники весни – підсніжники. Ми звикли бачити ці крихітні творіння у маленьких вазочках. А тут … підсніжники весело розмістились у горщику. Чому б це ?   </vt:lpstr>
      <vt:lpstr>Художні образи:</vt:lpstr>
      <vt:lpstr>Мовний      камертон:</vt:lpstr>
      <vt:lpstr>Мовний спектр:</vt:lpstr>
      <vt:lpstr>Результати успішності</vt:lpstr>
      <vt:lpstr>Презентация PowerPoint</vt:lpstr>
      <vt:lpstr>Презентация PowerPoint</vt:lpstr>
      <vt:lpstr>Наталя ХОМ'ЯК  призер ІІ -ї вікової категорії напряму "Літературні твори"     Я хочу подякувати своїй вчительці Коник Наталії Вікторівні, яка мені допомогла це все передати в моєму творі. Зараз в моєму віці важко зрозуміти суть податків, тому що я ще їх не сплачую, а вона мені допомогла зловити цю суть, істину цю і я виразила це  в своєму творі.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Формування креативної компетенції   учнів у класах з поглибленим вивченням      української мови і літератури                            та  профільних класах</dc:title>
  <dc:creator>ВИКЛАДАЧ</dc:creator>
  <cp:lastModifiedBy>User</cp:lastModifiedBy>
  <cp:revision>90</cp:revision>
  <dcterms:created xsi:type="dcterms:W3CDTF">2011-11-03T07:54:29Z</dcterms:created>
  <dcterms:modified xsi:type="dcterms:W3CDTF">2011-11-10T18:08:04Z</dcterms:modified>
</cp:coreProperties>
</file>