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72" r:id="rId6"/>
    <p:sldId id="263" r:id="rId7"/>
    <p:sldId id="261" r:id="rId8"/>
    <p:sldId id="264" r:id="rId9"/>
    <p:sldId id="262" r:id="rId10"/>
    <p:sldId id="266" r:id="rId11"/>
    <p:sldId id="265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FF9933"/>
    <a:srgbClr val="9966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українці 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які вижили </c:v>
                </c:pt>
                <c:pt idx="1">
                  <c:v>померлі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554" y="567281"/>
            <a:ext cx="8391408" cy="509012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 БЕЗ ІМЕНІ 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 ЗАБУТА 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  ГОЛОДНА 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r>
              <a:rPr lang="uk-UA" sz="40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 НА КРАЮ СВІТА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!</a:t>
            </a: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АФРИКА В ЦЕНТРІ </a:t>
            </a:r>
            <a:r>
              <a:rPr lang="uk-UA" sz="40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!</a:t>
            </a:r>
            <a:b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Іван </a:t>
            </a:r>
            <a:r>
              <a:rPr lang="uk-UA" sz="44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ольбра</a:t>
            </a:r>
            <a:r>
              <a:rPr lang="uk-UA" sz="40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хт</a:t>
            </a:r>
            <a:endParaRPr lang="ru-RU" sz="24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6480048" cy="288032"/>
          </a:xfrm>
        </p:spPr>
        <p:txBody>
          <a:bodyPr>
            <a:normAutofit fontScale="70000" lnSpcReduction="20000"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194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Була весна, цвіли дерева, кричали птахи, і парувала пітна чорна земля.</a:t>
            </a:r>
          </a:p>
          <a:p>
            <a:pPr marL="36576" indent="0">
              <a:buNone/>
            </a:pPr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Пізніше щодня сходило сонце і щодня заходило. Цвіт опадав, сіявся легким пухом, торкався землі і стлівав. На гілках зав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язувались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зелепухи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обтрушували ознаки зародження, більшали і квапились дозріти. </a:t>
            </a:r>
          </a:p>
          <a:p>
            <a:pPr marL="36576" indent="0">
              <a:buNone/>
            </a:pPr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Сонце  весь час працювало. Засилало зливу, наганяло пелехаті хмари, бризкало, грюкало та ставило від краю до краю семибарвну веселку.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9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899592" y="4653136"/>
            <a:ext cx="6912768" cy="6480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3933056"/>
            <a:ext cx="6912768" cy="57606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3212976"/>
            <a:ext cx="6912768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2492896"/>
            <a:ext cx="6912768" cy="57606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1751991"/>
            <a:ext cx="6912768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172" y="332656"/>
            <a:ext cx="7467600" cy="114300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Прийоми  ущільнення  часу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Накопичення дієслівних форм.</a:t>
            </a:r>
          </a:p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Стислість думки.</a:t>
            </a:r>
          </a:p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Лаконічність тексту.</a:t>
            </a:r>
          </a:p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Чіткість висловлювань.</a:t>
            </a:r>
          </a:p>
          <a:p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Повтори однакових висловів.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1039785" y="3645024"/>
            <a:ext cx="6761045" cy="60703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021782" y="3051346"/>
            <a:ext cx="6761045" cy="61125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032078" y="2350637"/>
            <a:ext cx="6768752" cy="68313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03781" y="1556792"/>
            <a:ext cx="6797049" cy="763131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Композиція  роману 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Три частини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Книга про народження Марії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36576" indent="0">
              <a:buNone/>
            </a:pP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Книга днів Марії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”;</a:t>
            </a:r>
            <a:endParaRPr lang="uk-UA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Книга про хліб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4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Доля Марії – це доля сотень – тисяч українських матерів, усі герої втілюють у собі риси  українського характеру, їхній шлях – це шлях українця загалом.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3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Аналітичне    гроно 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Бог 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Земля 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Праця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Рід                          національні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Честь                            цінності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Гідність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Самоповага</a:t>
            </a: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51720" y="1772816"/>
            <a:ext cx="2448272" cy="15661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11760" y="2564904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11760" y="3032956"/>
            <a:ext cx="194421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3501008"/>
            <a:ext cx="25922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195736" y="4077072"/>
            <a:ext cx="223224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99792" y="4329100"/>
            <a:ext cx="1800200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27884" y="4509120"/>
            <a:ext cx="104411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383868" y="4797152"/>
            <a:ext cx="1404156" cy="1260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32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7067128" cy="8780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6576" indent="0">
              <a:buNone/>
            </a:pPr>
            <a:r>
              <a:rPr lang="uk-UA" b="1" dirty="0" smtClean="0">
                <a:solidFill>
                  <a:srgbClr val="FFFF00"/>
                </a:solidFill>
              </a:rPr>
              <a:t>                       Метод кластера </a:t>
            </a:r>
            <a:endParaRPr lang="ru-RU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Проекція  уявного образу  Голоду </a:t>
            </a: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              на все  </a:t>
            </a:r>
            <a:r>
              <a:rPr lang="uk-UA" b="1" dirty="0">
                <a:solidFill>
                  <a:srgbClr val="002060"/>
                </a:solidFill>
              </a:rPr>
              <a:t>життя </a:t>
            </a:r>
            <a:r>
              <a:rPr lang="uk-UA" b="1" dirty="0" smtClean="0">
                <a:solidFill>
                  <a:srgbClr val="002060"/>
                </a:solidFill>
              </a:rPr>
              <a:t>Марії</a:t>
            </a:r>
            <a:endParaRPr lang="ru-RU" dirty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uk-UA" b="1" dirty="0"/>
              <a:t> </a:t>
            </a:r>
            <a:r>
              <a:rPr lang="ru-RU" dirty="0"/>
              <a:t> </a:t>
            </a:r>
            <a:r>
              <a:rPr lang="ru-RU" dirty="0" smtClean="0"/>
              <a:t>                          </a:t>
            </a:r>
            <a:r>
              <a:rPr lang="uk-UA" sz="4000" b="1" dirty="0" smtClean="0"/>
              <a:t>  </a:t>
            </a:r>
            <a:r>
              <a:rPr lang="uk-UA" sz="4000" b="1" dirty="0" smtClean="0">
                <a:solidFill>
                  <a:srgbClr val="FFFF00"/>
                </a:solidFill>
              </a:rPr>
              <a:t>Голод </a:t>
            </a:r>
            <a:r>
              <a:rPr lang="uk-UA" sz="4000" b="1" dirty="0" smtClean="0"/>
              <a:t>                                    </a:t>
            </a:r>
            <a:endParaRPr lang="ru-RU" sz="4000" dirty="0"/>
          </a:p>
          <a:p>
            <a:pPr marL="36576" indent="0">
              <a:buNone/>
            </a:pPr>
            <a:r>
              <a:rPr lang="uk-UA" b="1" dirty="0">
                <a:solidFill>
                  <a:srgbClr val="002060"/>
                </a:solidFill>
              </a:rPr>
              <a:t>Похорон                   дитинство </a:t>
            </a:r>
            <a:r>
              <a:rPr lang="uk-UA" b="1" dirty="0" smtClean="0">
                <a:solidFill>
                  <a:srgbClr val="002060"/>
                </a:solidFill>
              </a:rPr>
              <a:t>         юнацтво</a:t>
            </a: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батьків </a:t>
            </a: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             </a:t>
            </a:r>
            <a:r>
              <a:rPr lang="uk-UA" b="1" dirty="0">
                <a:solidFill>
                  <a:srgbClr val="002060"/>
                </a:solidFill>
              </a:rPr>
              <a:t>напівголодне </a:t>
            </a:r>
            <a:r>
              <a:rPr lang="uk-UA" b="1" dirty="0" smtClean="0">
                <a:solidFill>
                  <a:srgbClr val="002060"/>
                </a:solidFill>
              </a:rPr>
              <a:t>       </a:t>
            </a:r>
            <a:r>
              <a:rPr lang="uk-UA" b="1" dirty="0">
                <a:solidFill>
                  <a:srgbClr val="002060"/>
                </a:solidFill>
              </a:rPr>
              <a:t>смерть Демка </a:t>
            </a:r>
            <a:endParaRPr lang="ru-RU" dirty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             життя </a:t>
            </a:r>
            <a:r>
              <a:rPr lang="uk-UA" b="1" dirty="0">
                <a:solidFill>
                  <a:srgbClr val="002060"/>
                </a:solidFill>
              </a:rPr>
              <a:t>з </a:t>
            </a:r>
            <a:r>
              <a:rPr lang="uk-UA" b="1" dirty="0" smtClean="0">
                <a:solidFill>
                  <a:srgbClr val="002060"/>
                </a:solidFill>
              </a:rPr>
              <a:t>Корнієм </a:t>
            </a:r>
          </a:p>
          <a:p>
            <a:pPr marL="36576" indent="0">
              <a:buNone/>
            </a:pPr>
            <a:endParaRPr lang="uk-UA" b="1" dirty="0" smtClean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останній  </a:t>
            </a:r>
            <a:r>
              <a:rPr lang="uk-UA" b="1" dirty="0">
                <a:solidFill>
                  <a:srgbClr val="002060"/>
                </a:solidFill>
              </a:rPr>
              <a:t>шлях </a:t>
            </a:r>
            <a:r>
              <a:rPr lang="uk-UA" b="1" dirty="0" smtClean="0">
                <a:solidFill>
                  <a:srgbClr val="002060"/>
                </a:solidFill>
              </a:rPr>
              <a:t>                     </a:t>
            </a:r>
            <a:r>
              <a:rPr lang="uk-UA" b="1" dirty="0">
                <a:solidFill>
                  <a:srgbClr val="002060"/>
                </a:solidFill>
              </a:rPr>
              <a:t>смерть Надії</a:t>
            </a:r>
            <a:endParaRPr lang="ru-RU" dirty="0">
              <a:solidFill>
                <a:srgbClr val="002060"/>
              </a:solidFill>
            </a:endParaRPr>
          </a:p>
          <a:p>
            <a:pPr marL="36576" indent="0">
              <a:buNone/>
            </a:pP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Корнія                  </a:t>
            </a:r>
          </a:p>
          <a:p>
            <a:pPr marL="36576" indent="0">
              <a:buNone/>
            </a:pP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                   остання з роду </a:t>
            </a:r>
            <a:r>
              <a:rPr lang="uk-UA" b="1" dirty="0">
                <a:solidFill>
                  <a:srgbClr val="002060"/>
                </a:solidFill>
              </a:rPr>
              <a:t>М</a:t>
            </a:r>
            <a:r>
              <a:rPr lang="uk-UA" b="1" dirty="0" smtClean="0">
                <a:solidFill>
                  <a:srgbClr val="002060"/>
                </a:solidFill>
              </a:rPr>
              <a:t>арія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2132856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051720" y="2708920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27089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707904" y="2816932"/>
            <a:ext cx="3024336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16016" y="37890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619672" y="2348880"/>
            <a:ext cx="2448272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11960" y="2276872"/>
            <a:ext cx="72008" cy="3960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88024" y="2420888"/>
            <a:ext cx="136815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71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" y="-42197"/>
            <a:ext cx="9154344" cy="18466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             </a:t>
            </a:r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Уласові  </a:t>
            </a:r>
            <a:r>
              <a:rPr lang="uk-UA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Самчуку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344" y="1628799"/>
            <a:ext cx="9154344" cy="522920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6576" indent="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так  вже їх багато на </a:t>
            </a: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Землі-</a:t>
            </a: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Тих іскор Божих творчого горіння.</a:t>
            </a:r>
          </a:p>
          <a:p>
            <a:pPr marL="36576" indent="0">
              <a:buNone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Сяйне одна чи дві на покоління</a:t>
            </a:r>
          </a:p>
          <a:p>
            <a:pPr marL="36576" indent="0">
              <a:buNone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етеоритним спалахом в імлі… </a:t>
            </a:r>
          </a:p>
          <a:p>
            <a:pPr marL="36576" indent="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Віншують новелістів королі,</a:t>
            </a:r>
          </a:p>
          <a:p>
            <a:pPr marL="36576" indent="0">
              <a:buNone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троннім залі – урочисті речі,</a:t>
            </a:r>
          </a:p>
          <a:p>
            <a:pPr marL="36576" indent="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 не тобі.  Тебе – хрест предтечі</a:t>
            </a:r>
          </a:p>
          <a:p>
            <a:pPr marL="36576" indent="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Лауреатів вільної землі.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13376"/>
          </a:xfrm>
        </p:spPr>
      </p:pic>
    </p:spTree>
    <p:extLst>
      <p:ext uri="{BB962C8B-B14F-4D97-AF65-F5344CB8AC3E}">
        <p14:creationId xmlns:p14="http://schemas.microsoft.com/office/powerpoint/2010/main" xmlns="" val="1602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0267825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002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 Як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міг Улас </a:t>
            </a:r>
            <a:r>
              <a:rPr lang="uk-UA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Самчук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перебуваючи за кордоном, знати про події в Радянській Україні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18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</a:t>
            </a:r>
            <a:r>
              <a:rPr lang="en-US" dirty="0" smtClean="0"/>
              <a:t>    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 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уроку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/>
              <a:t> </a:t>
            </a:r>
            <a:r>
              <a:rPr lang="uk-UA" dirty="0" smtClean="0"/>
              <a:t>  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Марія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 роман - </a:t>
            </a:r>
            <a:r>
              <a:rPr lang="uk-UA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хроніка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як     художній документ про життя селянської родини в умовах тоталітаризму. Образ Марії,  її символічний зміст.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5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FFFF00"/>
                </a:solidFill>
              </a:rPr>
              <a:t>        </a:t>
            </a:r>
            <a:r>
              <a:rPr lang="uk-UA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Завдання уроку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формулювати тему роману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визначити жанрові   особливості  твору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дослідити біблійну основу      </a:t>
            </a:r>
            <a:endParaRPr lang="uk-UA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роману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розглянути побудову твору.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5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  роману 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Твір про примусову   колективізацію , про страшний голод 1932 – 1933р.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0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2531584"/>
              </p:ext>
            </p:extLst>
          </p:nvPr>
        </p:nvGraphicFramePr>
        <p:xfrm>
          <a:off x="467544" y="1844824"/>
          <a:ext cx="746760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954106"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Герої</a:t>
                      </a:r>
                      <a:r>
                        <a:rPr lang="uk-UA" sz="40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твору</a:t>
                      </a:r>
                      <a:endParaRPr lang="ru-RU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Прототипи </a:t>
                      </a:r>
                      <a:endParaRPr lang="ru-RU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 Марія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Мотря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Гнат 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дядько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Мартин</a:t>
                      </a:r>
                      <a:r>
                        <a:rPr lang="uk-UA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4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Заруба</a:t>
                      </a:r>
                      <a:r>
                        <a:rPr lang="uk-UA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сусід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38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          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Улас </a:t>
            </a:r>
            <a:r>
              <a:rPr lang="uk-UA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Самчук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 роман – </a:t>
            </a:r>
            <a:r>
              <a:rPr lang="uk-UA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хроніка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життя жінки – селянки , яка мимоволі підноситься до символу України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7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662</TotalTime>
  <Words>362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 ЗЕМЛЯ БЕЗ ІМЕНІ ! ЗЕМЛЯ ЗАБУТА !  ЗЕМЛЯ  ГОЛОДНА ! ЗЕМЛЯ НА КРАЮ СВІТА ! АФРИКА В ЦЕНТРІ європи !             Іван ольбрахт</vt:lpstr>
      <vt:lpstr>Слайд 2</vt:lpstr>
      <vt:lpstr>Слайд 3</vt:lpstr>
      <vt:lpstr>         -  Як міг Улас Самчук, перебуваючи за кордоном, знати про події в Радянській Україні?</vt:lpstr>
      <vt:lpstr>               Тема  уроку </vt:lpstr>
      <vt:lpstr>        Завдання уроку :  </vt:lpstr>
      <vt:lpstr>          Тема  роману </vt:lpstr>
      <vt:lpstr>Слайд 8</vt:lpstr>
      <vt:lpstr>           Улас Самчук про твір:</vt:lpstr>
      <vt:lpstr>Слайд 10</vt:lpstr>
      <vt:lpstr>    Прийоми  ущільнення  часу</vt:lpstr>
      <vt:lpstr>        Композиція  роману </vt:lpstr>
      <vt:lpstr>Слайд 13</vt:lpstr>
      <vt:lpstr>          Аналітичне    гроно </vt:lpstr>
      <vt:lpstr>Слайд 15</vt:lpstr>
      <vt:lpstr>              Уласові  Самчуку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БЕЗ ІМЕНІ ! ЗЕМЛЯ ЗАБУТА !  ЗЕМЛЯ  ГОЛОДНА ! ЗЕМЛЯ НА КРАЮ СВІТА ! АФРИКА В ЦЕНТРІ європи !             Іван ольбрахт</dc:title>
  <dc:creator>User</dc:creator>
  <cp:lastModifiedBy>Admin</cp:lastModifiedBy>
  <cp:revision>40</cp:revision>
  <dcterms:created xsi:type="dcterms:W3CDTF">2011-12-04T10:52:55Z</dcterms:created>
  <dcterms:modified xsi:type="dcterms:W3CDTF">2017-02-23T08:12:13Z</dcterms:modified>
</cp:coreProperties>
</file>