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6" autoAdjust="0"/>
    <p:restoredTop sz="94649" autoAdjust="0"/>
  </p:normalViewPr>
  <p:slideViewPr>
    <p:cSldViewPr>
      <p:cViewPr varScale="1">
        <p:scale>
          <a:sx n="79" d="100"/>
          <a:sy n="79" d="100"/>
        </p:scale>
        <p:origin x="-1061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 rtl="1"/>
            <a:r>
              <a:rPr lang="uk-UA" dirty="0" smtClean="0"/>
              <a:t>Символи </a:t>
            </a:r>
            <a:r>
              <a:rPr lang="uk-UA" dirty="0" smtClean="0"/>
              <a:t>кольорів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Білий – чистота, світло щастя.</a:t>
            </a:r>
          </a:p>
          <a:p>
            <a:r>
              <a:rPr lang="uk-UA" dirty="0" smtClean="0"/>
              <a:t>Чорний – печаль, туга, горе.</a:t>
            </a:r>
          </a:p>
          <a:p>
            <a:r>
              <a:rPr lang="uk-UA" dirty="0" smtClean="0"/>
              <a:t>Жовтий – сонце, життя, веселий настрій.</a:t>
            </a:r>
          </a:p>
          <a:p>
            <a:r>
              <a:rPr lang="uk-UA" dirty="0" smtClean="0"/>
              <a:t>Червоний – життя, любов, переживання.</a:t>
            </a:r>
          </a:p>
          <a:p>
            <a:r>
              <a:rPr lang="uk-UA" dirty="0" smtClean="0"/>
              <a:t>Оранжевий – тепло, сила, врожай.</a:t>
            </a:r>
          </a:p>
          <a:p>
            <a:r>
              <a:rPr lang="uk-UA" dirty="0" smtClean="0"/>
              <a:t>Фіолетовий – величність, розкіш.</a:t>
            </a:r>
          </a:p>
          <a:p>
            <a:r>
              <a:rPr lang="uk-UA" dirty="0" smtClean="0"/>
              <a:t>Синій – холод, спокій, печаль.</a:t>
            </a:r>
          </a:p>
          <a:p>
            <a:r>
              <a:rPr lang="uk-UA" dirty="0" smtClean="0"/>
              <a:t>Блакитний – вірність, далеч.</a:t>
            </a:r>
          </a:p>
          <a:p>
            <a:r>
              <a:rPr lang="uk-UA" dirty="0" smtClean="0"/>
              <a:t>Зелений – чистота, радість, свято.</a:t>
            </a:r>
          </a:p>
          <a:p>
            <a:r>
              <a:rPr lang="uk-UA" dirty="0" smtClean="0"/>
              <a:t>Темно - зелений – надія, спокій, віра.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Епіграф </a:t>
            </a:r>
            <a:r>
              <a:rPr lang="uk-UA" dirty="0" smtClean="0"/>
              <a:t>уроку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uk-UA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У білім сні, у білім сні зимовім</a:t>
            </a:r>
          </a:p>
          <a:p>
            <a:pPr algn="ctr">
              <a:lnSpc>
                <a:spcPct val="150000"/>
              </a:lnSpc>
              <a:buNone/>
            </a:pPr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В землі під сонцем ворухнулася весна.</a:t>
            </a:r>
          </a:p>
          <a:p>
            <a:pPr algn="ctr">
              <a:lnSpc>
                <a:spcPct val="150000"/>
              </a:lnSpc>
              <a:buNone/>
            </a:pPr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І тінь конвалій синьоголосна</a:t>
            </a:r>
          </a:p>
          <a:p>
            <a:pPr algn="ctr">
              <a:lnSpc>
                <a:spcPct val="150000"/>
              </a:lnSpc>
              <a:buNone/>
            </a:pPr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Нам  почала весну в своїм пахучім слові.</a:t>
            </a:r>
          </a:p>
          <a:p>
            <a:pPr algn="r">
              <a:lnSpc>
                <a:spcPct val="150000"/>
              </a:lnSpc>
              <a:buNone/>
            </a:pPr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Микола Вінграновський</a:t>
            </a:r>
          </a:p>
          <a:p>
            <a:pPr algn="r">
              <a:lnSpc>
                <a:spcPct val="150000"/>
              </a:lnSpc>
              <a:buNone/>
            </a:pP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153804"/>
          </a:xfrm>
        </p:spPr>
        <p:txBody>
          <a:bodyPr>
            <a:normAutofit/>
          </a:bodyPr>
          <a:lstStyle/>
          <a:p>
            <a:pPr algn="ctr"/>
            <a:r>
              <a:rPr lang="uk-UA" sz="5400" b="1" i="1" dirty="0" smtClean="0"/>
              <a:t>Тема </a:t>
            </a:r>
            <a:r>
              <a:rPr lang="uk-UA" sz="5400" b="1" i="1" dirty="0" smtClean="0"/>
              <a:t>уроку</a:t>
            </a:r>
            <a:r>
              <a:rPr lang="uk-UA" sz="5400" b="1" i="1" dirty="0" smtClean="0"/>
              <a:t/>
            </a:r>
            <a:br>
              <a:rPr lang="uk-UA" sz="5400" b="1" i="1" dirty="0" smtClean="0"/>
            </a:br>
            <a:r>
              <a:rPr lang="uk-UA" sz="5400" b="1" i="1" dirty="0" smtClean="0"/>
              <a:t>Побудова комбінованого тексту з елементами опису пейзажного та </a:t>
            </a:r>
            <a:r>
              <a:rPr lang="uk-UA" sz="5400" b="1" i="1" dirty="0" err="1" smtClean="0"/>
              <a:t>інтер</a:t>
            </a:r>
            <a:r>
              <a:rPr lang="ru-RU" sz="5400" b="1" i="1" dirty="0" smtClean="0"/>
              <a:t>’</a:t>
            </a:r>
            <a:r>
              <a:rPr lang="uk-UA" sz="5400" b="1" i="1" dirty="0" err="1" smtClean="0"/>
              <a:t>єрного</a:t>
            </a:r>
            <a:r>
              <a:rPr lang="uk-UA" sz="5400" b="1" i="1" dirty="0" smtClean="0"/>
              <a:t> портретів.</a:t>
            </a:r>
            <a:endParaRPr lang="uk-UA" i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</a:rPr>
              <a:t>Картка </a:t>
            </a:r>
            <a:endParaRPr lang="ru-RU" sz="4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3200" b="1" i="1" u="sng" dirty="0" smtClean="0"/>
              <a:t>Учні повинні знати</a:t>
            </a:r>
            <a:r>
              <a:rPr lang="en-US" sz="3200" b="1" i="1" u="sng" dirty="0" smtClean="0"/>
              <a:t>:</a:t>
            </a:r>
            <a:endParaRPr lang="ru-RU" sz="3200" b="1" i="1" u="sng" dirty="0" smtClean="0"/>
          </a:p>
          <a:p>
            <a:pPr lvl="0">
              <a:buNone/>
            </a:pPr>
            <a:r>
              <a:rPr lang="uk-UA" b="1" dirty="0" smtClean="0"/>
              <a:t>- відомості про види описів</a:t>
            </a:r>
            <a:r>
              <a:rPr lang="en-US" b="1" dirty="0" smtClean="0"/>
              <a:t>;</a:t>
            </a:r>
            <a:endParaRPr lang="ru-RU" dirty="0" smtClean="0"/>
          </a:p>
          <a:p>
            <a:pPr lvl="0">
              <a:buNone/>
            </a:pPr>
            <a:r>
              <a:rPr lang="uk-UA" b="1" dirty="0" smtClean="0"/>
              <a:t>- образотворчу лексику та мовні засоби</a:t>
            </a:r>
            <a:r>
              <a:rPr lang="ru-RU" b="1" dirty="0" smtClean="0"/>
              <a:t>;</a:t>
            </a:r>
            <a:endParaRPr lang="ru-RU" dirty="0" smtClean="0"/>
          </a:p>
          <a:p>
            <a:pPr lvl="0">
              <a:buNone/>
            </a:pPr>
            <a:r>
              <a:rPr lang="uk-UA" b="1" dirty="0" smtClean="0"/>
              <a:t>- про побудову тексту.</a:t>
            </a:r>
            <a:endParaRPr lang="ru-RU" dirty="0" smtClean="0"/>
          </a:p>
          <a:p>
            <a:pPr>
              <a:buNone/>
            </a:pPr>
            <a:r>
              <a:rPr lang="uk-UA" sz="3200" b="1" i="1" u="sng" dirty="0" smtClean="0"/>
              <a:t>Учні повинні вміти</a:t>
            </a:r>
            <a:r>
              <a:rPr lang="en-US" sz="3200" b="1" i="1" u="sng" dirty="0" smtClean="0"/>
              <a:t>:</a:t>
            </a:r>
            <a:endParaRPr lang="ru-RU" sz="3200" b="1" i="1" u="sng" dirty="0" smtClean="0"/>
          </a:p>
          <a:p>
            <a:pPr lvl="0">
              <a:buNone/>
            </a:pPr>
            <a:r>
              <a:rPr lang="uk-UA" b="1" dirty="0" smtClean="0"/>
              <a:t>- складати висловлювання на задану тему</a:t>
            </a:r>
            <a:r>
              <a:rPr lang="ru-RU" b="1" dirty="0" smtClean="0"/>
              <a:t>;</a:t>
            </a:r>
            <a:endParaRPr lang="ru-RU" dirty="0" smtClean="0"/>
          </a:p>
          <a:p>
            <a:pPr lvl="0">
              <a:buNone/>
            </a:pPr>
            <a:r>
              <a:rPr lang="uk-UA" b="1" dirty="0" smtClean="0"/>
              <a:t>- використовувати мовні засоби відповідно до стилю мовлення.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/>
          <a:lstStyle/>
          <a:p>
            <a:pPr algn="ctr"/>
            <a:r>
              <a:rPr lang="uk-UA" dirty="0" smtClean="0"/>
              <a:t>Художні образи: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 lvl="0"/>
            <a:r>
              <a:rPr lang="uk-UA" sz="3200" b="1" i="1" dirty="0" smtClean="0"/>
              <a:t>слухові</a:t>
            </a:r>
            <a:endParaRPr lang="ru-RU" sz="3200" b="1" i="1" dirty="0" smtClean="0"/>
          </a:p>
          <a:p>
            <a:pPr lvl="0" algn="ctr">
              <a:buNone/>
            </a:pPr>
            <a:r>
              <a:rPr lang="uk-UA" sz="3200" b="1" i="1" dirty="0" smtClean="0"/>
              <a:t>зорові</a:t>
            </a:r>
            <a:endParaRPr lang="ru-RU" sz="3200" b="1" i="1" dirty="0" smtClean="0"/>
          </a:p>
          <a:p>
            <a:pPr lvl="0" algn="r"/>
            <a:r>
              <a:rPr lang="uk-UA" sz="3200" b="1" i="1" dirty="0" smtClean="0"/>
              <a:t>асоціативні</a:t>
            </a:r>
            <a:endParaRPr lang="ru-RU" sz="3200" b="1" i="1" dirty="0" smtClean="0"/>
          </a:p>
          <a:p>
            <a:pPr lvl="0"/>
            <a:r>
              <a:rPr lang="uk-UA" sz="3200" b="1" i="1" dirty="0" smtClean="0"/>
              <a:t>нюхові</a:t>
            </a:r>
            <a:endParaRPr lang="ru-RU" sz="3200" b="1" i="1" dirty="0" smtClean="0"/>
          </a:p>
          <a:p>
            <a:pPr lvl="0" algn="ctr"/>
            <a:r>
              <a:rPr lang="uk-UA" sz="3200" b="1" i="1" dirty="0" smtClean="0"/>
              <a:t>дотикові</a:t>
            </a:r>
            <a:endParaRPr lang="ru-RU" sz="3200" b="1" i="1" dirty="0" smtClean="0"/>
          </a:p>
          <a:p>
            <a:pPr lvl="0" algn="r"/>
            <a:r>
              <a:rPr lang="uk-UA" sz="3200" b="1" i="1" dirty="0" smtClean="0"/>
              <a:t>смакові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Скласти текст за поданим початком – кодом.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uk-UA" sz="7200" dirty="0" smtClean="0"/>
              <a:t>1 </a:t>
            </a:r>
            <a:r>
              <a:rPr lang="uk-UA" sz="7200" dirty="0" smtClean="0"/>
              <a:t>група</a:t>
            </a:r>
            <a:endParaRPr lang="ru-RU" sz="7200" dirty="0" smtClean="0"/>
          </a:p>
          <a:p>
            <a:pPr>
              <a:buNone/>
            </a:pPr>
            <a:r>
              <a:rPr lang="uk-UA" i="1" dirty="0" smtClean="0"/>
              <a:t>- Гуде піснями весняний ліс…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- Вже шум дерев не може заглушити …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- На поляні весело причаїлись підсніжники…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4038600" cy="4434840"/>
          </a:xfrm>
        </p:spPr>
        <p:txBody>
          <a:bodyPr>
            <a:normAutofit fontScale="92500"/>
          </a:bodyPr>
          <a:lstStyle/>
          <a:p>
            <a:r>
              <a:rPr lang="uk-UA" sz="7200" dirty="0" smtClean="0"/>
              <a:t>2 </a:t>
            </a:r>
            <a:r>
              <a:rPr lang="uk-UA" sz="7200" dirty="0" smtClean="0"/>
              <a:t>група</a:t>
            </a:r>
            <a:endParaRPr lang="ru-RU" sz="7200" dirty="0" smtClean="0"/>
          </a:p>
          <a:p>
            <a:pPr lvl="0">
              <a:buNone/>
            </a:pPr>
            <a:r>
              <a:rPr lang="uk-UA" i="1" dirty="0" smtClean="0"/>
              <a:t>- Хто ж це причаївся у кімнаті</a:t>
            </a:r>
            <a:r>
              <a:rPr lang="ru-RU" i="1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- Серед звичних запахів ніжним ароматом вливається квітковий…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- Сонячні промені перестрибують з предмета на предмет…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00066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uk-UA" sz="3100" b="1" dirty="0" smtClean="0"/>
              <a:t>Мовний </a:t>
            </a:r>
            <a:r>
              <a:rPr lang="uk-UA" sz="3100" b="1" dirty="0" smtClean="0"/>
              <a:t>спектр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47500" lnSpcReduction="20000"/>
          </a:bodyPr>
          <a:lstStyle/>
          <a:p>
            <a:r>
              <a:rPr lang="uk-UA" sz="3400" b="1" i="1" u="sng" dirty="0" smtClean="0"/>
              <a:t>Жовтий</a:t>
            </a:r>
            <a:r>
              <a:rPr lang="uk-UA" b="1" i="1" u="sng" dirty="0" smtClean="0"/>
              <a:t> </a:t>
            </a:r>
            <a:r>
              <a:rPr lang="uk-UA" b="1" dirty="0" smtClean="0"/>
              <a:t>– </a:t>
            </a:r>
            <a:r>
              <a:rPr lang="uk-UA" sz="2900" b="1" dirty="0" smtClean="0"/>
              <a:t>золотий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золотистий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лимонний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цитриновий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янтарний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бурштиновий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пісочний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восковий.</a:t>
            </a:r>
            <a:endParaRPr lang="ru-RU" sz="2900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sz="3300" b="1" i="1" u="sng" dirty="0" smtClean="0"/>
              <a:t>Білий </a:t>
            </a:r>
            <a:r>
              <a:rPr lang="uk-UA" sz="2900" b="1" i="1" dirty="0" smtClean="0"/>
              <a:t>–</a:t>
            </a:r>
            <a:r>
              <a:rPr lang="uk-UA" sz="2900" b="1" dirty="0" smtClean="0"/>
              <a:t> білосніжний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молочний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мармуровий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крейдяний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ясний.</a:t>
            </a:r>
            <a:endParaRPr lang="ru-RU" sz="2900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sz="3300" b="1" i="1" u="sng" dirty="0" smtClean="0"/>
              <a:t>Зелений</a:t>
            </a:r>
            <a:r>
              <a:rPr lang="uk-UA" b="1" i="1" u="sng" dirty="0" smtClean="0"/>
              <a:t> </a:t>
            </a:r>
            <a:r>
              <a:rPr lang="uk-UA" sz="2900" b="1" i="1" dirty="0" smtClean="0"/>
              <a:t>– </a:t>
            </a:r>
            <a:r>
              <a:rPr lang="uk-UA" sz="2900" b="1" dirty="0" smtClean="0"/>
              <a:t>смарагдовий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ізумрудний</a:t>
            </a:r>
            <a:r>
              <a:rPr lang="ru-RU" sz="2900" b="1" dirty="0" smtClean="0"/>
              <a:t>, </a:t>
            </a:r>
            <a:r>
              <a:rPr lang="uk-UA" sz="2900" b="1" dirty="0" smtClean="0"/>
              <a:t>малахітовий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салатний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фісташковий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зеленуватий.</a:t>
            </a:r>
            <a:endParaRPr lang="ru-RU" sz="2900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sz="3300" b="1" i="1" u="sng" dirty="0" smtClean="0"/>
              <a:t>Голубий</a:t>
            </a:r>
            <a:r>
              <a:rPr lang="uk-UA" b="1" i="1" u="sng" dirty="0" smtClean="0"/>
              <a:t> </a:t>
            </a:r>
            <a:r>
              <a:rPr lang="uk-UA" b="1" dirty="0" smtClean="0"/>
              <a:t>– </a:t>
            </a:r>
            <a:r>
              <a:rPr lang="uk-UA" sz="2900" b="1" dirty="0" smtClean="0"/>
              <a:t>блакитний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небесний </a:t>
            </a:r>
            <a:r>
              <a:rPr lang="ru-RU" sz="2900" b="1" dirty="0" smtClean="0"/>
              <a:t>,</a:t>
            </a:r>
            <a:r>
              <a:rPr lang="uk-UA" sz="2900" b="1" dirty="0" smtClean="0"/>
              <a:t>бірюзовий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барвінковий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аквамариновий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лазуровий.</a:t>
            </a:r>
            <a:endParaRPr lang="ru-RU" sz="2900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sz="3400" b="1" i="1" u="sng" dirty="0" smtClean="0"/>
              <a:t>Синій</a:t>
            </a:r>
            <a:r>
              <a:rPr lang="uk-UA" sz="3400" b="1" dirty="0" smtClean="0"/>
              <a:t> </a:t>
            </a:r>
            <a:r>
              <a:rPr lang="uk-UA" b="1" dirty="0" smtClean="0"/>
              <a:t>– </a:t>
            </a:r>
            <a:r>
              <a:rPr lang="uk-UA" sz="2900" b="1" dirty="0" smtClean="0"/>
              <a:t>волошковий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сапфіровий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васильковий </a:t>
            </a:r>
            <a:r>
              <a:rPr lang="ru-RU" sz="2900" b="1" dirty="0" smtClean="0"/>
              <a:t>,</a:t>
            </a:r>
            <a:r>
              <a:rPr lang="uk-UA" sz="2900" b="1" dirty="0" smtClean="0"/>
              <a:t>електрик.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sz="3400" b="1" i="1" u="sng" dirty="0" smtClean="0"/>
              <a:t>Сірий</a:t>
            </a:r>
            <a:r>
              <a:rPr lang="uk-UA" b="1" dirty="0" smtClean="0"/>
              <a:t> – </a:t>
            </a:r>
            <a:r>
              <a:rPr lang="uk-UA" sz="2900" b="1" dirty="0" smtClean="0"/>
              <a:t>попелястий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димчастий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сталевий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крицевий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свинцевий</a:t>
            </a:r>
            <a:r>
              <a:rPr lang="ru-RU" sz="2900" b="1" dirty="0" smtClean="0"/>
              <a:t>, </a:t>
            </a:r>
            <a:r>
              <a:rPr lang="uk-UA" sz="2900" b="1" dirty="0" smtClean="0"/>
              <a:t>мишастий </a:t>
            </a:r>
            <a:r>
              <a:rPr lang="ru-RU" sz="2900" b="1" dirty="0" smtClean="0"/>
              <a:t>,</a:t>
            </a:r>
            <a:r>
              <a:rPr lang="uk-UA" sz="2900" b="1" dirty="0" smtClean="0"/>
              <a:t>чалий.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sz="3400" b="1" i="1" u="sng" dirty="0" smtClean="0"/>
              <a:t>Червоний</a:t>
            </a:r>
            <a:r>
              <a:rPr lang="uk-UA" b="1" i="1" u="sng" dirty="0" smtClean="0"/>
              <a:t> </a:t>
            </a:r>
            <a:r>
              <a:rPr lang="uk-UA" sz="2900" b="1" dirty="0" smtClean="0"/>
              <a:t>– кривавий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бордовий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калиновий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вишневий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гранатовий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рубіновий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кораловий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жаркий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пломенистий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кармінний.</a:t>
            </a:r>
            <a:endParaRPr lang="ru-RU" sz="2900" dirty="0" smtClean="0"/>
          </a:p>
          <a:p>
            <a:pPr>
              <a:buNone/>
            </a:pPr>
            <a:r>
              <a:rPr lang="uk-UA" sz="2900" b="1" dirty="0" smtClean="0"/>
              <a:t> </a:t>
            </a:r>
            <a:endParaRPr lang="ru-RU" sz="2900" dirty="0" smtClean="0"/>
          </a:p>
          <a:p>
            <a:r>
              <a:rPr lang="uk-UA" sz="3400" b="1" i="1" u="sng" dirty="0" smtClean="0"/>
              <a:t>Чорний </a:t>
            </a:r>
            <a:r>
              <a:rPr lang="uk-UA" sz="2900" b="1" dirty="0" smtClean="0"/>
              <a:t>– смолистий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агатовий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вороний.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sz="3400" b="1" i="1" u="sng" dirty="0" smtClean="0"/>
              <a:t>Коричневий</a:t>
            </a:r>
            <a:r>
              <a:rPr lang="uk-UA" sz="3400" b="1" dirty="0" smtClean="0"/>
              <a:t> </a:t>
            </a:r>
            <a:r>
              <a:rPr lang="uk-UA" b="1" dirty="0" smtClean="0"/>
              <a:t>– </a:t>
            </a:r>
            <a:r>
              <a:rPr lang="uk-UA" sz="2900" b="1" dirty="0" smtClean="0"/>
              <a:t>брунастий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каштановий </a:t>
            </a:r>
            <a:r>
              <a:rPr lang="ru-RU" sz="2900" b="1" dirty="0" smtClean="0"/>
              <a:t>,</a:t>
            </a:r>
            <a:r>
              <a:rPr lang="uk-UA" sz="2900" b="1" dirty="0" smtClean="0"/>
              <a:t>шоколадний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рудий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бронзовий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карий.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sz="3400" b="1" i="1" u="sng" dirty="0" smtClean="0"/>
              <a:t>Фіолетовий </a:t>
            </a:r>
            <a:r>
              <a:rPr lang="uk-UA" b="1" dirty="0" smtClean="0"/>
              <a:t>– </a:t>
            </a:r>
            <a:r>
              <a:rPr lang="uk-UA" sz="2900" b="1" dirty="0" smtClean="0"/>
              <a:t>фіалковий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бузковий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ліловий .</a:t>
            </a:r>
            <a:endParaRPr lang="ru-RU" b="1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sz="3400" b="1" i="1" u="sng" dirty="0" smtClean="0"/>
              <a:t>Оранжевий</a:t>
            </a:r>
            <a:r>
              <a:rPr lang="uk-UA" b="1" dirty="0" smtClean="0"/>
              <a:t> – </a:t>
            </a:r>
            <a:r>
              <a:rPr lang="uk-UA" sz="2900" b="1" dirty="0" smtClean="0"/>
              <a:t>помаранчевий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жовтогарячий</a:t>
            </a:r>
            <a:r>
              <a:rPr lang="ru-RU" sz="2900" b="1" dirty="0" smtClean="0"/>
              <a:t>,</a:t>
            </a:r>
            <a:r>
              <a:rPr lang="uk-UA" sz="2900" b="1" dirty="0" smtClean="0"/>
              <a:t> апельсиновий.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Мовний      </a:t>
            </a:r>
            <a:r>
              <a:rPr lang="uk-UA" sz="3200" b="1" dirty="0" smtClean="0"/>
              <a:t>камертон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uk-UA" b="1" i="1" u="sng" dirty="0" smtClean="0"/>
              <a:t>Іти</a:t>
            </a:r>
            <a:r>
              <a:rPr lang="uk-UA" b="1" dirty="0" smtClean="0"/>
              <a:t> – простувати </a:t>
            </a:r>
            <a:r>
              <a:rPr lang="ru-RU" b="1" dirty="0" smtClean="0"/>
              <a:t>, </a:t>
            </a:r>
            <a:r>
              <a:rPr lang="uk-UA" b="1" dirty="0" smtClean="0"/>
              <a:t>прямувати</a:t>
            </a:r>
            <a:r>
              <a:rPr lang="ru-RU" b="1" dirty="0" smtClean="0"/>
              <a:t>,</a:t>
            </a:r>
            <a:r>
              <a:rPr lang="uk-UA" b="1" dirty="0" smtClean="0"/>
              <a:t> ступати</a:t>
            </a:r>
            <a:r>
              <a:rPr lang="ru-RU" b="1" dirty="0" smtClean="0"/>
              <a:t>,</a:t>
            </a:r>
            <a:r>
              <a:rPr lang="uk-UA" b="1" dirty="0" smtClean="0"/>
              <a:t> крокувати 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Бігти </a:t>
            </a:r>
            <a:r>
              <a:rPr lang="uk-UA" b="1" dirty="0" smtClean="0"/>
              <a:t>– летіти</a:t>
            </a:r>
            <a:r>
              <a:rPr lang="ru-RU" b="1" dirty="0" smtClean="0"/>
              <a:t>,</a:t>
            </a:r>
            <a:r>
              <a:rPr lang="uk-UA" b="1" dirty="0" smtClean="0"/>
              <a:t> мчати</a:t>
            </a:r>
            <a:r>
              <a:rPr lang="ru-RU" b="1" dirty="0" smtClean="0"/>
              <a:t>,</a:t>
            </a:r>
            <a:r>
              <a:rPr lang="uk-UA" b="1" dirty="0" smtClean="0"/>
              <a:t> нестися</a:t>
            </a:r>
            <a:r>
              <a:rPr lang="ru-RU" b="1" dirty="0" smtClean="0"/>
              <a:t>,</a:t>
            </a:r>
            <a:r>
              <a:rPr lang="uk-UA" b="1" dirty="0" smtClean="0"/>
              <a:t> гнати</a:t>
            </a:r>
            <a:r>
              <a:rPr lang="ru-RU" b="1" dirty="0" smtClean="0"/>
              <a:t>,</a:t>
            </a:r>
            <a:r>
              <a:rPr lang="uk-UA" b="1" dirty="0" smtClean="0"/>
              <a:t> поспішати 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Летіти</a:t>
            </a:r>
            <a:r>
              <a:rPr lang="uk-UA" b="1" dirty="0" smtClean="0"/>
              <a:t> – плисти</a:t>
            </a:r>
            <a:r>
              <a:rPr lang="ru-RU" b="1" dirty="0" smtClean="0"/>
              <a:t>,</a:t>
            </a:r>
            <a:r>
              <a:rPr lang="uk-UA" b="1" dirty="0" smtClean="0"/>
              <a:t> плинути</a:t>
            </a:r>
            <a:r>
              <a:rPr lang="ru-RU" b="1" dirty="0" smtClean="0"/>
              <a:t>,</a:t>
            </a:r>
            <a:r>
              <a:rPr lang="uk-UA" b="1" dirty="0" smtClean="0"/>
              <a:t> линути</a:t>
            </a:r>
            <a:r>
              <a:rPr lang="ru-RU" b="1" dirty="0" smtClean="0"/>
              <a:t>,</a:t>
            </a:r>
            <a:r>
              <a:rPr lang="uk-UA" b="1" dirty="0" smtClean="0"/>
              <a:t> маяти</a:t>
            </a:r>
            <a:r>
              <a:rPr lang="ru-RU" b="1" dirty="0" smtClean="0"/>
              <a:t>,</a:t>
            </a:r>
            <a:r>
              <a:rPr lang="uk-UA" b="1" dirty="0" smtClean="0"/>
              <a:t> ринути.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Повзти </a:t>
            </a:r>
            <a:r>
              <a:rPr lang="uk-UA" b="1" dirty="0" smtClean="0"/>
              <a:t>– лазити</a:t>
            </a:r>
            <a:r>
              <a:rPr lang="ru-RU" b="1" dirty="0" smtClean="0"/>
              <a:t>,</a:t>
            </a:r>
            <a:r>
              <a:rPr lang="uk-UA" b="1" dirty="0" smtClean="0"/>
              <a:t> плазувати</a:t>
            </a:r>
            <a:r>
              <a:rPr lang="ru-RU" b="1" dirty="0" smtClean="0"/>
              <a:t>,</a:t>
            </a:r>
            <a:r>
              <a:rPr lang="uk-UA" b="1" dirty="0" smtClean="0"/>
              <a:t> брести</a:t>
            </a:r>
            <a:r>
              <a:rPr lang="ru-RU" b="1" dirty="0" smtClean="0"/>
              <a:t>,</a:t>
            </a:r>
            <a:r>
              <a:rPr lang="uk-UA" b="1" dirty="0" smtClean="0"/>
              <a:t>витися</a:t>
            </a:r>
            <a:r>
              <a:rPr lang="ru-RU" b="1" dirty="0" smtClean="0"/>
              <a:t>,</a:t>
            </a:r>
            <a:r>
              <a:rPr lang="uk-UA" b="1" dirty="0" smtClean="0"/>
              <a:t> стелитися  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Причарувати </a:t>
            </a:r>
            <a:r>
              <a:rPr lang="uk-UA" b="1" dirty="0" smtClean="0"/>
              <a:t>– вабити</a:t>
            </a:r>
            <a:r>
              <a:rPr lang="ru-RU" b="1" dirty="0" smtClean="0"/>
              <a:t>,</a:t>
            </a:r>
            <a:r>
              <a:rPr lang="uk-UA" b="1" dirty="0" smtClean="0"/>
              <a:t> зачаровувати</a:t>
            </a:r>
            <a:r>
              <a:rPr lang="ru-RU" b="1" dirty="0" smtClean="0"/>
              <a:t>,</a:t>
            </a:r>
            <a:r>
              <a:rPr lang="uk-UA" b="1" dirty="0" smtClean="0"/>
              <a:t> привертати.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Причаїтися</a:t>
            </a:r>
            <a:r>
              <a:rPr lang="uk-UA" b="1" dirty="0" smtClean="0"/>
              <a:t> – притаїтися</a:t>
            </a:r>
            <a:r>
              <a:rPr lang="ru-RU" b="1" dirty="0" smtClean="0"/>
              <a:t>,</a:t>
            </a:r>
            <a:r>
              <a:rPr lang="uk-UA" b="1" dirty="0" smtClean="0"/>
              <a:t> принишкнути.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Шелестіти</a:t>
            </a:r>
            <a:r>
              <a:rPr lang="uk-UA" b="1" dirty="0" smtClean="0"/>
              <a:t> – шарудіти, шурхотіти 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Шептати</a:t>
            </a:r>
            <a:r>
              <a:rPr lang="uk-UA" b="1" dirty="0" smtClean="0"/>
              <a:t> – нашіптувати, шепотіти.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Спати</a:t>
            </a:r>
            <a:r>
              <a:rPr lang="uk-UA" b="1" dirty="0" smtClean="0"/>
              <a:t> – спочивати</a:t>
            </a:r>
            <a:r>
              <a:rPr lang="ru-RU" b="1" dirty="0" smtClean="0"/>
              <a:t>,</a:t>
            </a:r>
            <a:r>
              <a:rPr lang="uk-UA" b="1" dirty="0" smtClean="0"/>
              <a:t> дрімати </a:t>
            </a:r>
            <a:r>
              <a:rPr lang="ru-RU" b="1" dirty="0" smtClean="0"/>
              <a:t>,</a:t>
            </a:r>
            <a:r>
              <a:rPr lang="uk-UA" b="1" dirty="0" smtClean="0"/>
              <a:t>відпочивати.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Кричати</a:t>
            </a:r>
            <a:r>
              <a:rPr lang="uk-UA" b="1" dirty="0" smtClean="0"/>
              <a:t> – репетувати</a:t>
            </a:r>
            <a:r>
              <a:rPr lang="ru-RU" b="1" dirty="0" smtClean="0"/>
              <a:t>,</a:t>
            </a:r>
            <a:r>
              <a:rPr lang="uk-UA" b="1" dirty="0" smtClean="0"/>
              <a:t> волати</a:t>
            </a:r>
            <a:r>
              <a:rPr lang="ru-RU" b="1" dirty="0" smtClean="0"/>
              <a:t>,</a:t>
            </a:r>
            <a:r>
              <a:rPr lang="uk-UA" b="1" dirty="0" smtClean="0"/>
              <a:t> галасувати.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Кружляти</a:t>
            </a:r>
            <a:r>
              <a:rPr lang="uk-UA" b="1" dirty="0" smtClean="0"/>
              <a:t> – витися</a:t>
            </a:r>
            <a:r>
              <a:rPr lang="ru-RU" b="1" dirty="0" smtClean="0"/>
              <a:t>,</a:t>
            </a:r>
            <a:r>
              <a:rPr lang="uk-UA" b="1" dirty="0" smtClean="0"/>
              <a:t> звиватися</a:t>
            </a:r>
            <a:r>
              <a:rPr lang="ru-RU" b="1" dirty="0" smtClean="0"/>
              <a:t>,</a:t>
            </a:r>
            <a:r>
              <a:rPr lang="uk-UA" b="1" dirty="0" smtClean="0"/>
              <a:t> блукати</a:t>
            </a:r>
            <a:r>
              <a:rPr lang="ru-RU" b="1" dirty="0" smtClean="0"/>
              <a:t>,</a:t>
            </a:r>
            <a:r>
              <a:rPr lang="uk-UA" b="1" dirty="0" smtClean="0"/>
              <a:t> колувати.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Любити</a:t>
            </a:r>
            <a:r>
              <a:rPr lang="uk-UA" b="1" dirty="0" smtClean="0"/>
              <a:t> – полюбляти</a:t>
            </a:r>
            <a:r>
              <a:rPr lang="ru-RU" b="1" dirty="0" smtClean="0"/>
              <a:t>,</a:t>
            </a:r>
            <a:r>
              <a:rPr lang="uk-UA" b="1" dirty="0" smtClean="0"/>
              <a:t> потребувати</a:t>
            </a:r>
            <a:r>
              <a:rPr lang="ru-RU" b="1" dirty="0" smtClean="0"/>
              <a:t>,</a:t>
            </a:r>
            <a:r>
              <a:rPr lang="uk-UA" b="1" dirty="0" smtClean="0"/>
              <a:t> обожнювати 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Хлюпати</a:t>
            </a:r>
            <a:r>
              <a:rPr lang="uk-UA" b="1" dirty="0" smtClean="0"/>
              <a:t> – плескати</a:t>
            </a:r>
            <a:r>
              <a:rPr lang="ru-RU" b="1" dirty="0" smtClean="0"/>
              <a:t>,</a:t>
            </a:r>
            <a:r>
              <a:rPr lang="uk-UA" b="1" dirty="0" smtClean="0"/>
              <a:t> плюскати</a:t>
            </a:r>
            <a:r>
              <a:rPr lang="ru-RU" b="1" dirty="0" smtClean="0"/>
              <a:t>,</a:t>
            </a:r>
            <a:r>
              <a:rPr lang="uk-UA" b="1" dirty="0" smtClean="0"/>
              <a:t> хлюпотати.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Хрускати </a:t>
            </a:r>
            <a:r>
              <a:rPr lang="uk-UA" b="1" dirty="0" smtClean="0"/>
              <a:t>– тріщати </a:t>
            </a:r>
            <a:r>
              <a:rPr lang="ru-RU" b="1" dirty="0" smtClean="0"/>
              <a:t>,</a:t>
            </a:r>
            <a:r>
              <a:rPr lang="uk-UA" b="1" dirty="0" smtClean="0"/>
              <a:t>хрускотіти.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Укривати</a:t>
            </a:r>
            <a:r>
              <a:rPr lang="uk-UA" b="1" dirty="0" smtClean="0"/>
              <a:t> – застилати</a:t>
            </a:r>
            <a:r>
              <a:rPr lang="ru-RU" b="1" dirty="0" smtClean="0"/>
              <a:t>,</a:t>
            </a:r>
            <a:r>
              <a:rPr lang="uk-UA" b="1" dirty="0" smtClean="0"/>
              <a:t> припорошувати</a:t>
            </a:r>
            <a:r>
              <a:rPr lang="ru-RU" b="1" dirty="0" smtClean="0"/>
              <a:t>,</a:t>
            </a:r>
            <a:r>
              <a:rPr lang="uk-UA" b="1" dirty="0" smtClean="0"/>
              <a:t> одягати</a:t>
            </a:r>
            <a:r>
              <a:rPr lang="ru-RU" b="1" dirty="0" smtClean="0"/>
              <a:t>,</a:t>
            </a:r>
            <a:r>
              <a:rPr lang="uk-UA" b="1" dirty="0" smtClean="0"/>
              <a:t>опушувати.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Трясти</a:t>
            </a:r>
            <a:r>
              <a:rPr lang="uk-UA" b="1" dirty="0" smtClean="0"/>
              <a:t> – трусити</a:t>
            </a:r>
            <a:r>
              <a:rPr lang="ru-RU" b="1" dirty="0" smtClean="0"/>
              <a:t>,</a:t>
            </a:r>
            <a:r>
              <a:rPr lang="uk-UA" b="1" dirty="0" smtClean="0"/>
              <a:t> підкидати</a:t>
            </a:r>
            <a:r>
              <a:rPr lang="ru-RU" b="1" dirty="0" smtClean="0"/>
              <a:t>,</a:t>
            </a:r>
            <a:r>
              <a:rPr lang="uk-UA" b="1" dirty="0" smtClean="0"/>
              <a:t> струшувати.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Тримати</a:t>
            </a:r>
            <a:r>
              <a:rPr lang="uk-UA" b="1" dirty="0" smtClean="0"/>
              <a:t> – держати </a:t>
            </a:r>
            <a:r>
              <a:rPr lang="ru-RU" b="1" dirty="0" smtClean="0"/>
              <a:t>,</a:t>
            </a:r>
            <a:r>
              <a:rPr lang="uk-UA" b="1" dirty="0" smtClean="0"/>
              <a:t>кріпитися</a:t>
            </a:r>
            <a:r>
              <a:rPr lang="ru-RU" b="1" dirty="0" smtClean="0"/>
              <a:t>,</a:t>
            </a:r>
            <a:r>
              <a:rPr lang="uk-UA" b="1" dirty="0" smtClean="0"/>
              <a:t> утримувати.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uk-UA" b="1" i="1" u="sng" dirty="0" smtClean="0"/>
              <a:t>Співати</a:t>
            </a:r>
            <a:r>
              <a:rPr lang="uk-UA" b="1" dirty="0" smtClean="0"/>
              <a:t> – щебетати</a:t>
            </a:r>
            <a:r>
              <a:rPr lang="ru-RU" b="1" dirty="0" smtClean="0"/>
              <a:t>,</a:t>
            </a:r>
            <a:r>
              <a:rPr lang="uk-UA" b="1" dirty="0" smtClean="0"/>
              <a:t> заливатися</a:t>
            </a:r>
            <a:r>
              <a:rPr lang="ru-RU" b="1" dirty="0" smtClean="0"/>
              <a:t>,</a:t>
            </a:r>
            <a:r>
              <a:rPr lang="uk-UA" b="1" dirty="0" smtClean="0"/>
              <a:t> свистіти</a:t>
            </a:r>
            <a:r>
              <a:rPr lang="ru-RU" b="1" dirty="0" smtClean="0"/>
              <a:t>,</a:t>
            </a:r>
            <a:r>
              <a:rPr lang="uk-UA" b="1" dirty="0" smtClean="0"/>
              <a:t> цвірінькати. </a:t>
            </a:r>
            <a:endParaRPr lang="ru-RU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368118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4400" b="1" i="1" dirty="0" smtClean="0"/>
              <a:t>Технологія </a:t>
            </a:r>
            <a:r>
              <a:rPr lang="en-US" sz="4400" b="1" i="1" dirty="0" smtClean="0"/>
              <a:t>“</a:t>
            </a:r>
            <a:r>
              <a:rPr lang="uk-UA" sz="4400" b="1" i="1" dirty="0" smtClean="0"/>
              <a:t> Незакінчене речення</a:t>
            </a:r>
            <a:r>
              <a:rPr lang="en-US" sz="4400" b="1" i="1" dirty="0" smtClean="0"/>
              <a:t>”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 </a:t>
            </a:r>
            <a:br>
              <a:rPr lang="uk-UA" dirty="0" smtClean="0"/>
            </a:br>
            <a:r>
              <a:rPr lang="uk-UA" b="1" dirty="0" smtClean="0"/>
              <a:t>Я знаю…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Я вмію…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Я навчився…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Я усвідомив…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407</Words>
  <Application>Microsoft Office PowerPoint</Application>
  <PresentationFormat>Экран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Символи кольорів</vt:lpstr>
      <vt:lpstr>Епіграф уроку</vt:lpstr>
      <vt:lpstr>Тема уроку Побудова комбінованого тексту з елементами опису пейзажного та інтер’єрного портретів.</vt:lpstr>
      <vt:lpstr> </vt:lpstr>
      <vt:lpstr>Художні образи:</vt:lpstr>
      <vt:lpstr>Скласти текст за поданим початком – кодом.</vt:lpstr>
      <vt:lpstr>Мовний спектр</vt:lpstr>
      <vt:lpstr>Мовний      камертон</vt:lpstr>
      <vt:lpstr>Технологія “ Незакінчене речення”   Я знаю… Я вмію… Я навчився… Я усвідомив…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Символи кольорів</dc:title>
  <cp:lastModifiedBy>Admin</cp:lastModifiedBy>
  <cp:revision>13</cp:revision>
  <dcterms:modified xsi:type="dcterms:W3CDTF">2017-02-23T08:05:33Z</dcterms:modified>
</cp:coreProperties>
</file>