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65" r:id="rId4"/>
    <p:sldId id="257" r:id="rId5"/>
    <p:sldId id="259" r:id="rId6"/>
    <p:sldId id="260" r:id="rId7"/>
    <p:sldId id="261" r:id="rId8"/>
    <p:sldId id="262" r:id="rId9"/>
    <p:sldId id="264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2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митро\imag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22" y="-34993"/>
            <a:ext cx="7081262" cy="6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дмитро\photo.4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0" y="0"/>
            <a:ext cx="916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39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дмитро\7535502484848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332656"/>
            <a:ext cx="9178122" cy="61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3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User\AppData\Local\Microsoft\Windows\Temporary Internet Files\Content.Word\Фото0424.jpg"/>
          <p:cNvPicPr>
            <a:picLocks noGrp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5"/>
          <a:stretch/>
        </p:blipFill>
        <p:spPr bwMode="auto">
          <a:xfrm rot="5400000">
            <a:off x="926976" y="692696"/>
            <a:ext cx="6858000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2961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WScan00007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8478" y="-265856"/>
            <a:ext cx="5824438" cy="738856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28847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30692"/>
            <a:ext cx="9144000" cy="68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654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User\Desktop\Фото041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3728" r="1137" b="4760"/>
          <a:stretch/>
        </p:blipFill>
        <p:spPr bwMode="auto">
          <a:xfrm rot="5400000">
            <a:off x="1070991" y="260650"/>
            <a:ext cx="6858001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92939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User\Desktop\Фото041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" r="4896" b="6686"/>
          <a:stretch/>
        </p:blipFill>
        <p:spPr bwMode="auto">
          <a:xfrm rot="5400000">
            <a:off x="970205" y="178758"/>
            <a:ext cx="6987568" cy="6408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167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дмитро\photo.4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3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дмитро\photo.4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</TotalTime>
  <Words>0</Words>
  <Application>Microsoft Office PowerPoint</Application>
  <PresentationFormat>Экран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2013-02-06T18:50:18Z</dcterms:created>
  <dcterms:modified xsi:type="dcterms:W3CDTF">2013-02-10T14:23:28Z</dcterms:modified>
</cp:coreProperties>
</file>