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9126CC-0C0A-4571-97B2-A67256282A8A}" type="doc">
      <dgm:prSet loTypeId="urn:microsoft.com/office/officeart/2005/8/layout/vList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2088AA-43DE-435B-B438-864EC8787C13}">
      <dgm:prSet phldrT="[Текст]"/>
      <dgm:spPr/>
      <dgm:t>
        <a:bodyPr/>
        <a:lstStyle/>
        <a:p>
          <a:r>
            <a:rPr lang="uk-UA" dirty="0" smtClean="0"/>
            <a:t>Один в полі не воїн</a:t>
          </a:r>
        </a:p>
      </dgm:t>
    </dgm:pt>
    <dgm:pt modelId="{B227AF72-1559-4683-8100-ABC24AE75B00}" type="parTrans" cxnId="{91936713-ADCC-4959-A417-3532F4778218}">
      <dgm:prSet/>
      <dgm:spPr/>
      <dgm:t>
        <a:bodyPr/>
        <a:lstStyle/>
        <a:p>
          <a:endParaRPr lang="ru-RU"/>
        </a:p>
      </dgm:t>
    </dgm:pt>
    <dgm:pt modelId="{4C3F277F-3EB2-40C6-A668-5D9CA8BE09C3}" type="sibTrans" cxnId="{91936713-ADCC-4959-A417-3532F4778218}">
      <dgm:prSet/>
      <dgm:spPr/>
      <dgm:t>
        <a:bodyPr/>
        <a:lstStyle/>
        <a:p>
          <a:endParaRPr lang="ru-RU"/>
        </a:p>
      </dgm:t>
    </dgm:pt>
    <dgm:pt modelId="{C0B211CE-E160-4654-A3AA-3F25F506BCA7}">
      <dgm:prSet phldrT="[Текст]"/>
      <dgm:spPr/>
      <dgm:t>
        <a:bodyPr/>
        <a:lstStyle/>
        <a:p>
          <a:r>
            <a:rPr lang="uk-UA" dirty="0" smtClean="0"/>
            <a:t>Два чоботи пара</a:t>
          </a:r>
          <a:endParaRPr lang="ru-RU" dirty="0"/>
        </a:p>
      </dgm:t>
    </dgm:pt>
    <dgm:pt modelId="{D51F8A0B-1D6A-4EAF-8E33-879E6D2CB6B3}" type="parTrans" cxnId="{BE4B2752-FEB5-4EA7-97C7-735A29CCD1D1}">
      <dgm:prSet/>
      <dgm:spPr/>
      <dgm:t>
        <a:bodyPr/>
        <a:lstStyle/>
        <a:p>
          <a:endParaRPr lang="ru-RU"/>
        </a:p>
      </dgm:t>
    </dgm:pt>
    <dgm:pt modelId="{BBB8E9FA-8A9B-46E2-883E-70E268135059}" type="sibTrans" cxnId="{BE4B2752-FEB5-4EA7-97C7-735A29CCD1D1}">
      <dgm:prSet/>
      <dgm:spPr/>
      <dgm:t>
        <a:bodyPr/>
        <a:lstStyle/>
        <a:p>
          <a:endParaRPr lang="ru-RU"/>
        </a:p>
      </dgm:t>
    </dgm:pt>
    <dgm:pt modelId="{B71AD0F2-66C7-4E33-A7A8-95CDB766CB20}">
      <dgm:prSet phldrT="[Текст]"/>
      <dgm:spPr/>
      <dgm:t>
        <a:bodyPr/>
        <a:lstStyle/>
        <a:p>
          <a:r>
            <a:rPr lang="uk-UA" dirty="0" smtClean="0"/>
            <a:t>Обіцяного три роки        чекають</a:t>
          </a:r>
          <a:endParaRPr lang="ru-RU" dirty="0"/>
        </a:p>
      </dgm:t>
    </dgm:pt>
    <dgm:pt modelId="{F87D0B8D-2777-4E7E-B9A5-4F00601E4F88}" type="parTrans" cxnId="{D45523CD-6D5E-4764-A59B-EEF3E241865F}">
      <dgm:prSet/>
      <dgm:spPr/>
      <dgm:t>
        <a:bodyPr/>
        <a:lstStyle/>
        <a:p>
          <a:endParaRPr lang="ru-RU"/>
        </a:p>
      </dgm:t>
    </dgm:pt>
    <dgm:pt modelId="{DED16597-0472-439C-8DB1-F5462DBEF147}" type="sibTrans" cxnId="{D45523CD-6D5E-4764-A59B-EEF3E241865F}">
      <dgm:prSet/>
      <dgm:spPr/>
      <dgm:t>
        <a:bodyPr/>
        <a:lstStyle/>
        <a:p>
          <a:endParaRPr lang="ru-RU"/>
        </a:p>
      </dgm:t>
    </dgm:pt>
    <dgm:pt modelId="{CA52E181-0BCF-4871-B0F2-05EF691CABCD}" type="pres">
      <dgm:prSet presAssocID="{3C9126CC-0C0A-4571-97B2-A67256282A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AA7E4B-4528-4B6C-9FA3-CB1A79D2173A}" type="pres">
      <dgm:prSet presAssocID="{2F2088AA-43DE-435B-B438-864EC8787C13}" presName="comp" presStyleCnt="0"/>
      <dgm:spPr/>
    </dgm:pt>
    <dgm:pt modelId="{70402BDE-DCF0-4837-8766-84FAA884D5EE}" type="pres">
      <dgm:prSet presAssocID="{2F2088AA-43DE-435B-B438-864EC8787C13}" presName="box" presStyleLbl="node1" presStyleIdx="0" presStyleCnt="3"/>
      <dgm:spPr/>
      <dgm:t>
        <a:bodyPr/>
        <a:lstStyle/>
        <a:p>
          <a:endParaRPr lang="ru-RU"/>
        </a:p>
      </dgm:t>
    </dgm:pt>
    <dgm:pt modelId="{F7CA264D-6BD0-47A6-8DC2-B138E345A1A4}" type="pres">
      <dgm:prSet presAssocID="{2F2088AA-43DE-435B-B438-864EC8787C13}" presName="img" presStyleLbl="fgImgPlace1" presStyleIdx="0" presStyleCnt="3" custLinFactNeighborX="-1997" custLinFactNeighborY="-27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EDF03BC-68FE-44A8-8964-EFB59EF96384}" type="pres">
      <dgm:prSet presAssocID="{2F2088AA-43DE-435B-B438-864EC8787C1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5B180-3D96-47AE-B143-951852089FB9}" type="pres">
      <dgm:prSet presAssocID="{4C3F277F-3EB2-40C6-A668-5D9CA8BE09C3}" presName="spacer" presStyleCnt="0"/>
      <dgm:spPr/>
    </dgm:pt>
    <dgm:pt modelId="{B687D770-0BB6-40F6-AEE2-A66CE0B600BB}" type="pres">
      <dgm:prSet presAssocID="{C0B211CE-E160-4654-A3AA-3F25F506BCA7}" presName="comp" presStyleCnt="0"/>
      <dgm:spPr/>
    </dgm:pt>
    <dgm:pt modelId="{848A8A4A-67A3-40A2-A998-5115F7C47717}" type="pres">
      <dgm:prSet presAssocID="{C0B211CE-E160-4654-A3AA-3F25F506BCA7}" presName="box" presStyleLbl="node1" presStyleIdx="1" presStyleCnt="3"/>
      <dgm:spPr/>
      <dgm:t>
        <a:bodyPr/>
        <a:lstStyle/>
        <a:p>
          <a:endParaRPr lang="ru-RU"/>
        </a:p>
      </dgm:t>
    </dgm:pt>
    <dgm:pt modelId="{F4FD4041-0783-48AE-B007-A1CEBE0283AB}" type="pres">
      <dgm:prSet presAssocID="{C0B211CE-E160-4654-A3AA-3F25F506BCA7}" presName="img" presStyleLbl="fgImgPlace1" presStyleIdx="1" presStyleCnt="3"/>
      <dgm:spPr/>
    </dgm:pt>
    <dgm:pt modelId="{DBEFCBFE-AC9C-4FA7-9D39-F1A2D7A8F457}" type="pres">
      <dgm:prSet presAssocID="{C0B211CE-E160-4654-A3AA-3F25F506BCA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5DC6B-D863-4A31-9462-4BB96063BA89}" type="pres">
      <dgm:prSet presAssocID="{BBB8E9FA-8A9B-46E2-883E-70E268135059}" presName="spacer" presStyleCnt="0"/>
      <dgm:spPr/>
    </dgm:pt>
    <dgm:pt modelId="{88F03B61-4000-4A6A-8390-15E55B296BDF}" type="pres">
      <dgm:prSet presAssocID="{B71AD0F2-66C7-4E33-A7A8-95CDB766CB20}" presName="comp" presStyleCnt="0"/>
      <dgm:spPr/>
    </dgm:pt>
    <dgm:pt modelId="{D98EF9B1-C1BB-48FE-8EA6-4CAC334C8BF6}" type="pres">
      <dgm:prSet presAssocID="{B71AD0F2-66C7-4E33-A7A8-95CDB766CB20}" presName="box" presStyleLbl="node1" presStyleIdx="2" presStyleCnt="3"/>
      <dgm:spPr/>
      <dgm:t>
        <a:bodyPr/>
        <a:lstStyle/>
        <a:p>
          <a:endParaRPr lang="ru-RU"/>
        </a:p>
      </dgm:t>
    </dgm:pt>
    <dgm:pt modelId="{10C6B3BB-140B-4119-A2A9-CE3623B53FAC}" type="pres">
      <dgm:prSet presAssocID="{B71AD0F2-66C7-4E33-A7A8-95CDB766CB20}" presName="img" presStyleLbl="fgImgPlace1" presStyleIdx="2" presStyleCnt="3"/>
      <dgm:spPr/>
    </dgm:pt>
    <dgm:pt modelId="{7A03A837-C656-49CD-8D14-E0F33855E42D}" type="pres">
      <dgm:prSet presAssocID="{B71AD0F2-66C7-4E33-A7A8-95CDB766CB2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936713-ADCC-4959-A417-3532F4778218}" srcId="{3C9126CC-0C0A-4571-97B2-A67256282A8A}" destId="{2F2088AA-43DE-435B-B438-864EC8787C13}" srcOrd="0" destOrd="0" parTransId="{B227AF72-1559-4683-8100-ABC24AE75B00}" sibTransId="{4C3F277F-3EB2-40C6-A668-5D9CA8BE09C3}"/>
    <dgm:cxn modelId="{BE4B2752-FEB5-4EA7-97C7-735A29CCD1D1}" srcId="{3C9126CC-0C0A-4571-97B2-A67256282A8A}" destId="{C0B211CE-E160-4654-A3AA-3F25F506BCA7}" srcOrd="1" destOrd="0" parTransId="{D51F8A0B-1D6A-4EAF-8E33-879E6D2CB6B3}" sibTransId="{BBB8E9FA-8A9B-46E2-883E-70E268135059}"/>
    <dgm:cxn modelId="{370B2DAB-4BD7-4D12-A9D9-4B35B7D6790F}" type="presOf" srcId="{B71AD0F2-66C7-4E33-A7A8-95CDB766CB20}" destId="{D98EF9B1-C1BB-48FE-8EA6-4CAC334C8BF6}" srcOrd="0" destOrd="0" presId="urn:microsoft.com/office/officeart/2005/8/layout/vList4"/>
    <dgm:cxn modelId="{9B199B1E-1B92-429F-B228-D4667ED578DB}" type="presOf" srcId="{2F2088AA-43DE-435B-B438-864EC8787C13}" destId="{EEDF03BC-68FE-44A8-8964-EFB59EF96384}" srcOrd="1" destOrd="0" presId="urn:microsoft.com/office/officeart/2005/8/layout/vList4"/>
    <dgm:cxn modelId="{406CDB64-89C8-4942-9A86-6DC5B7CD116A}" type="presOf" srcId="{C0B211CE-E160-4654-A3AA-3F25F506BCA7}" destId="{DBEFCBFE-AC9C-4FA7-9D39-F1A2D7A8F457}" srcOrd="1" destOrd="0" presId="urn:microsoft.com/office/officeart/2005/8/layout/vList4"/>
    <dgm:cxn modelId="{E628EC45-2592-44CB-BDA8-73D46D773A3F}" type="presOf" srcId="{3C9126CC-0C0A-4571-97B2-A67256282A8A}" destId="{CA52E181-0BCF-4871-B0F2-05EF691CABCD}" srcOrd="0" destOrd="0" presId="urn:microsoft.com/office/officeart/2005/8/layout/vList4"/>
    <dgm:cxn modelId="{AEA33AA0-FE1A-4CF6-9D6F-869B4FF8BFD4}" type="presOf" srcId="{C0B211CE-E160-4654-A3AA-3F25F506BCA7}" destId="{848A8A4A-67A3-40A2-A998-5115F7C47717}" srcOrd="0" destOrd="0" presId="urn:microsoft.com/office/officeart/2005/8/layout/vList4"/>
    <dgm:cxn modelId="{D45523CD-6D5E-4764-A59B-EEF3E241865F}" srcId="{3C9126CC-0C0A-4571-97B2-A67256282A8A}" destId="{B71AD0F2-66C7-4E33-A7A8-95CDB766CB20}" srcOrd="2" destOrd="0" parTransId="{F87D0B8D-2777-4E7E-B9A5-4F00601E4F88}" sibTransId="{DED16597-0472-439C-8DB1-F5462DBEF147}"/>
    <dgm:cxn modelId="{93E27AC9-E92D-4BCD-884C-DC729384CF92}" type="presOf" srcId="{B71AD0F2-66C7-4E33-A7A8-95CDB766CB20}" destId="{7A03A837-C656-49CD-8D14-E0F33855E42D}" srcOrd="1" destOrd="0" presId="urn:microsoft.com/office/officeart/2005/8/layout/vList4"/>
    <dgm:cxn modelId="{CDAA4340-8770-415B-ACBD-F9D21D4A584E}" type="presOf" srcId="{2F2088AA-43DE-435B-B438-864EC8787C13}" destId="{70402BDE-DCF0-4837-8766-84FAA884D5EE}" srcOrd="0" destOrd="0" presId="urn:microsoft.com/office/officeart/2005/8/layout/vList4"/>
    <dgm:cxn modelId="{AAB71159-8FB5-4EB0-A02A-151433BBF049}" type="presParOf" srcId="{CA52E181-0BCF-4871-B0F2-05EF691CABCD}" destId="{1AAA7E4B-4528-4B6C-9FA3-CB1A79D2173A}" srcOrd="0" destOrd="0" presId="urn:microsoft.com/office/officeart/2005/8/layout/vList4"/>
    <dgm:cxn modelId="{CCB7F867-C765-4347-8EBB-DACFFEBA1D6E}" type="presParOf" srcId="{1AAA7E4B-4528-4B6C-9FA3-CB1A79D2173A}" destId="{70402BDE-DCF0-4837-8766-84FAA884D5EE}" srcOrd="0" destOrd="0" presId="urn:microsoft.com/office/officeart/2005/8/layout/vList4"/>
    <dgm:cxn modelId="{61260AF9-4266-44B7-BA43-0164C1BAAFA4}" type="presParOf" srcId="{1AAA7E4B-4528-4B6C-9FA3-CB1A79D2173A}" destId="{F7CA264D-6BD0-47A6-8DC2-B138E345A1A4}" srcOrd="1" destOrd="0" presId="urn:microsoft.com/office/officeart/2005/8/layout/vList4"/>
    <dgm:cxn modelId="{F702C786-B283-4BC6-8AD4-30ED7B3FE614}" type="presParOf" srcId="{1AAA7E4B-4528-4B6C-9FA3-CB1A79D2173A}" destId="{EEDF03BC-68FE-44A8-8964-EFB59EF96384}" srcOrd="2" destOrd="0" presId="urn:microsoft.com/office/officeart/2005/8/layout/vList4"/>
    <dgm:cxn modelId="{880C8A10-CC66-4CCE-9DE9-54612DEFED7B}" type="presParOf" srcId="{CA52E181-0BCF-4871-B0F2-05EF691CABCD}" destId="{88B5B180-3D96-47AE-B143-951852089FB9}" srcOrd="1" destOrd="0" presId="urn:microsoft.com/office/officeart/2005/8/layout/vList4"/>
    <dgm:cxn modelId="{6C56A8B1-A457-4098-980F-5CFFCA26B0E0}" type="presParOf" srcId="{CA52E181-0BCF-4871-B0F2-05EF691CABCD}" destId="{B687D770-0BB6-40F6-AEE2-A66CE0B600BB}" srcOrd="2" destOrd="0" presId="urn:microsoft.com/office/officeart/2005/8/layout/vList4"/>
    <dgm:cxn modelId="{16373BAF-060E-4792-A8B5-2A543ED67C4E}" type="presParOf" srcId="{B687D770-0BB6-40F6-AEE2-A66CE0B600BB}" destId="{848A8A4A-67A3-40A2-A998-5115F7C47717}" srcOrd="0" destOrd="0" presId="urn:microsoft.com/office/officeart/2005/8/layout/vList4"/>
    <dgm:cxn modelId="{03F7F14B-B553-40C0-AF27-08B33299ACCD}" type="presParOf" srcId="{B687D770-0BB6-40F6-AEE2-A66CE0B600BB}" destId="{F4FD4041-0783-48AE-B007-A1CEBE0283AB}" srcOrd="1" destOrd="0" presId="urn:microsoft.com/office/officeart/2005/8/layout/vList4"/>
    <dgm:cxn modelId="{CCB69BE4-7E1C-4A83-9EAC-B9632D578EFE}" type="presParOf" srcId="{B687D770-0BB6-40F6-AEE2-A66CE0B600BB}" destId="{DBEFCBFE-AC9C-4FA7-9D39-F1A2D7A8F457}" srcOrd="2" destOrd="0" presId="urn:microsoft.com/office/officeart/2005/8/layout/vList4"/>
    <dgm:cxn modelId="{55C73BCB-99FE-41F4-91A5-CF58A003FE50}" type="presParOf" srcId="{CA52E181-0BCF-4871-B0F2-05EF691CABCD}" destId="{6E95DC6B-D863-4A31-9462-4BB96063BA89}" srcOrd="3" destOrd="0" presId="urn:microsoft.com/office/officeart/2005/8/layout/vList4"/>
    <dgm:cxn modelId="{4FCC5A8C-10E1-49A7-A4B2-3729EB69E481}" type="presParOf" srcId="{CA52E181-0BCF-4871-B0F2-05EF691CABCD}" destId="{88F03B61-4000-4A6A-8390-15E55B296BDF}" srcOrd="4" destOrd="0" presId="urn:microsoft.com/office/officeart/2005/8/layout/vList4"/>
    <dgm:cxn modelId="{93E89BC1-A653-4C10-8A11-72517FD67BA2}" type="presParOf" srcId="{88F03B61-4000-4A6A-8390-15E55B296BDF}" destId="{D98EF9B1-C1BB-48FE-8EA6-4CAC334C8BF6}" srcOrd="0" destOrd="0" presId="urn:microsoft.com/office/officeart/2005/8/layout/vList4"/>
    <dgm:cxn modelId="{3BD684D2-E8A0-4DBA-A1AD-0C83BAC98885}" type="presParOf" srcId="{88F03B61-4000-4A6A-8390-15E55B296BDF}" destId="{10C6B3BB-140B-4119-A2A9-CE3623B53FAC}" srcOrd="1" destOrd="0" presId="urn:microsoft.com/office/officeart/2005/8/layout/vList4"/>
    <dgm:cxn modelId="{E77B1097-7F8B-42C5-A0AB-C717CE796498}" type="presParOf" srcId="{88F03B61-4000-4A6A-8390-15E55B296BDF}" destId="{7A03A837-C656-49CD-8D14-E0F33855E42D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CEFDB2-6B15-4346-AC82-061DE774004B}" type="doc">
      <dgm:prSet loTypeId="urn:microsoft.com/office/officeart/2005/8/layout/vList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7A5D23-77F5-4402-BA43-CF3ECB86317C}">
      <dgm:prSet phldrT="[Текст]" custT="1"/>
      <dgm:spPr/>
      <dgm:t>
        <a:bodyPr/>
        <a:lstStyle/>
        <a:p>
          <a:r>
            <a:rPr lang="uk-UA" sz="4000" dirty="0" smtClean="0"/>
            <a:t>На всі чотири сторони</a:t>
          </a:r>
          <a:endParaRPr lang="ru-RU" sz="4000" dirty="0"/>
        </a:p>
      </dgm:t>
    </dgm:pt>
    <dgm:pt modelId="{41CF5DFF-CD15-4CF7-B2F0-04A768863928}" type="sibTrans" cxnId="{AD97CC6B-F1A6-41E0-9DD7-3A5BF6BFF434}">
      <dgm:prSet/>
      <dgm:spPr/>
      <dgm:t>
        <a:bodyPr/>
        <a:lstStyle/>
        <a:p>
          <a:endParaRPr lang="ru-RU"/>
        </a:p>
      </dgm:t>
    </dgm:pt>
    <dgm:pt modelId="{0040A459-28A9-4D79-B7DA-A61B1A8558F0}" type="parTrans" cxnId="{AD97CC6B-F1A6-41E0-9DD7-3A5BF6BFF434}">
      <dgm:prSet/>
      <dgm:spPr/>
      <dgm:t>
        <a:bodyPr/>
        <a:lstStyle/>
        <a:p>
          <a:endParaRPr lang="ru-RU"/>
        </a:p>
      </dgm:t>
    </dgm:pt>
    <dgm:pt modelId="{1E95155A-10B2-483A-9E4D-74205ED57FF1}">
      <dgm:prSet phldrT="[Текст]" custT="1"/>
      <dgm:spPr/>
      <dgm:t>
        <a:bodyPr/>
        <a:lstStyle/>
        <a:p>
          <a:r>
            <a:rPr lang="uk-UA" sz="4000" dirty="0" smtClean="0"/>
            <a:t>Як своїх п'ять пальців</a:t>
          </a:r>
          <a:endParaRPr lang="ru-RU" sz="4000" dirty="0"/>
        </a:p>
      </dgm:t>
    </dgm:pt>
    <dgm:pt modelId="{223452FF-E163-4E68-ADA7-B5F57C4F1B00}" type="sibTrans" cxnId="{B3EBAA0B-3531-41A8-B3C5-4ECED7862226}">
      <dgm:prSet/>
      <dgm:spPr/>
      <dgm:t>
        <a:bodyPr/>
        <a:lstStyle/>
        <a:p>
          <a:endParaRPr lang="ru-RU"/>
        </a:p>
      </dgm:t>
    </dgm:pt>
    <dgm:pt modelId="{BEE2F053-E6FD-4BC9-B9E5-341978D34745}" type="parTrans" cxnId="{B3EBAA0B-3531-41A8-B3C5-4ECED7862226}">
      <dgm:prSet/>
      <dgm:spPr/>
      <dgm:t>
        <a:bodyPr/>
        <a:lstStyle/>
        <a:p>
          <a:endParaRPr lang="ru-RU"/>
        </a:p>
      </dgm:t>
    </dgm:pt>
    <dgm:pt modelId="{8A7A0648-CD0B-4ADE-8E1B-E592BD9E5B80}">
      <dgm:prSet phldrT="[Текст]" custT="1"/>
      <dgm:spPr/>
      <dgm:t>
        <a:bodyPr/>
        <a:lstStyle/>
        <a:p>
          <a:r>
            <a:rPr lang="uk-UA" sz="4000" dirty="0" smtClean="0"/>
            <a:t>Шосте чуття</a:t>
          </a:r>
          <a:endParaRPr lang="ru-RU" sz="4000" dirty="0"/>
        </a:p>
      </dgm:t>
    </dgm:pt>
    <dgm:pt modelId="{450FF054-F387-4CC0-9707-3D2DC43B8CF7}" type="sibTrans" cxnId="{82DB4594-D55B-4880-B26B-3E7FE35367A9}">
      <dgm:prSet/>
      <dgm:spPr/>
      <dgm:t>
        <a:bodyPr/>
        <a:lstStyle/>
        <a:p>
          <a:endParaRPr lang="ru-RU"/>
        </a:p>
      </dgm:t>
    </dgm:pt>
    <dgm:pt modelId="{818002FA-DFF7-4FC0-83BD-BE3305F550DE}" type="parTrans" cxnId="{82DB4594-D55B-4880-B26B-3E7FE35367A9}">
      <dgm:prSet/>
      <dgm:spPr/>
      <dgm:t>
        <a:bodyPr/>
        <a:lstStyle/>
        <a:p>
          <a:endParaRPr lang="ru-RU"/>
        </a:p>
      </dgm:t>
    </dgm:pt>
    <dgm:pt modelId="{B0AD7B4A-1A0F-4F44-85A7-2C3B6A6507FB}" type="pres">
      <dgm:prSet presAssocID="{5FCEFDB2-6B15-4346-AC82-061DE774004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4F9C33-604A-4032-A2A5-883F15DB5513}" type="pres">
      <dgm:prSet presAssocID="{FB7A5D23-77F5-4402-BA43-CF3ECB86317C}" presName="comp" presStyleCnt="0"/>
      <dgm:spPr/>
    </dgm:pt>
    <dgm:pt modelId="{AFDCE6C3-014F-494B-B781-95C8742C73DF}" type="pres">
      <dgm:prSet presAssocID="{FB7A5D23-77F5-4402-BA43-CF3ECB86317C}" presName="box" presStyleLbl="node1" presStyleIdx="0" presStyleCnt="3" custLinFactNeighborX="-348" custLinFactNeighborY="-74769"/>
      <dgm:spPr/>
      <dgm:t>
        <a:bodyPr/>
        <a:lstStyle/>
        <a:p>
          <a:endParaRPr lang="ru-RU"/>
        </a:p>
      </dgm:t>
    </dgm:pt>
    <dgm:pt modelId="{30628C1B-6C02-490D-873D-84CD6A0A8C97}" type="pres">
      <dgm:prSet presAssocID="{FB7A5D23-77F5-4402-BA43-CF3ECB86317C}" presName="img" presStyleLbl="fgImgPlace1" presStyleIdx="0" presStyleCnt="3"/>
      <dgm:spPr/>
    </dgm:pt>
    <dgm:pt modelId="{DEAA94FB-68B8-49A2-A19F-DE9024F00848}" type="pres">
      <dgm:prSet presAssocID="{FB7A5D23-77F5-4402-BA43-CF3ECB86317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E80AD-929E-4F80-8E12-D877E6B59B43}" type="pres">
      <dgm:prSet presAssocID="{41CF5DFF-CD15-4CF7-B2F0-04A768863928}" presName="spacer" presStyleCnt="0"/>
      <dgm:spPr/>
    </dgm:pt>
    <dgm:pt modelId="{FF57DAF0-FBF6-439A-9A65-71BD46215C03}" type="pres">
      <dgm:prSet presAssocID="{1E95155A-10B2-483A-9E4D-74205ED57FF1}" presName="comp" presStyleCnt="0"/>
      <dgm:spPr/>
    </dgm:pt>
    <dgm:pt modelId="{EC8B0CDB-8A8A-4A9D-BA7B-F684B7059B5E}" type="pres">
      <dgm:prSet presAssocID="{1E95155A-10B2-483A-9E4D-74205ED57FF1}" presName="box" presStyleLbl="node1" presStyleIdx="1" presStyleCnt="3" custLinFactNeighborY="2281"/>
      <dgm:spPr/>
      <dgm:t>
        <a:bodyPr/>
        <a:lstStyle/>
        <a:p>
          <a:endParaRPr lang="ru-RU"/>
        </a:p>
      </dgm:t>
    </dgm:pt>
    <dgm:pt modelId="{B6E106CF-64EB-46E4-83A2-70CA705FC4B0}" type="pres">
      <dgm:prSet presAssocID="{1E95155A-10B2-483A-9E4D-74205ED57FF1}" presName="img" presStyleLbl="fgImgPlace1" presStyleIdx="1" presStyleCnt="3"/>
      <dgm:spPr/>
    </dgm:pt>
    <dgm:pt modelId="{5BEF189C-28B1-4FD6-ADCC-FC12EEE5BCDF}" type="pres">
      <dgm:prSet presAssocID="{1E95155A-10B2-483A-9E4D-74205ED57FF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6AE2D-4CCE-491B-A5EB-31E5466EEA9A}" type="pres">
      <dgm:prSet presAssocID="{223452FF-E163-4E68-ADA7-B5F57C4F1B00}" presName="spacer" presStyleCnt="0"/>
      <dgm:spPr/>
    </dgm:pt>
    <dgm:pt modelId="{A2821E6D-A475-4F95-95F1-1FE9E5241FC5}" type="pres">
      <dgm:prSet presAssocID="{8A7A0648-CD0B-4ADE-8E1B-E592BD9E5B80}" presName="comp" presStyleCnt="0"/>
      <dgm:spPr/>
    </dgm:pt>
    <dgm:pt modelId="{2489A157-2747-4AC6-9196-90FED7FFF2B0}" type="pres">
      <dgm:prSet presAssocID="{8A7A0648-CD0B-4ADE-8E1B-E592BD9E5B80}" presName="box" presStyleLbl="node1" presStyleIdx="2" presStyleCnt="3" custLinFactNeighborX="-1709" custLinFactNeighborY="4561"/>
      <dgm:spPr/>
      <dgm:t>
        <a:bodyPr/>
        <a:lstStyle/>
        <a:p>
          <a:endParaRPr lang="ru-RU"/>
        </a:p>
      </dgm:t>
    </dgm:pt>
    <dgm:pt modelId="{34456A1A-1C15-4C9C-9337-481D8EFA1B64}" type="pres">
      <dgm:prSet presAssocID="{8A7A0648-CD0B-4ADE-8E1B-E592BD9E5B80}" presName="img" presStyleLbl="fgImgPlace1" presStyleIdx="2" presStyleCnt="3"/>
      <dgm:spPr/>
    </dgm:pt>
    <dgm:pt modelId="{7F936BE7-3A5C-4C9E-894A-CBDEBD83151F}" type="pres">
      <dgm:prSet presAssocID="{8A7A0648-CD0B-4ADE-8E1B-E592BD9E5B8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2829A8-FB60-4AFE-AC3A-66DBBE89BE27}" type="presOf" srcId="{FB7A5D23-77F5-4402-BA43-CF3ECB86317C}" destId="{DEAA94FB-68B8-49A2-A19F-DE9024F00848}" srcOrd="1" destOrd="0" presId="urn:microsoft.com/office/officeart/2005/8/layout/vList4"/>
    <dgm:cxn modelId="{1B410062-D281-41F1-840E-7C0FE71289DA}" type="presOf" srcId="{8A7A0648-CD0B-4ADE-8E1B-E592BD9E5B80}" destId="{2489A157-2747-4AC6-9196-90FED7FFF2B0}" srcOrd="0" destOrd="0" presId="urn:microsoft.com/office/officeart/2005/8/layout/vList4"/>
    <dgm:cxn modelId="{AD97CC6B-F1A6-41E0-9DD7-3A5BF6BFF434}" srcId="{5FCEFDB2-6B15-4346-AC82-061DE774004B}" destId="{FB7A5D23-77F5-4402-BA43-CF3ECB86317C}" srcOrd="0" destOrd="0" parTransId="{0040A459-28A9-4D79-B7DA-A61B1A8558F0}" sibTransId="{41CF5DFF-CD15-4CF7-B2F0-04A768863928}"/>
    <dgm:cxn modelId="{6571E8F0-B924-42CD-BA21-CA5FF133DE5E}" type="presOf" srcId="{5FCEFDB2-6B15-4346-AC82-061DE774004B}" destId="{B0AD7B4A-1A0F-4F44-85A7-2C3B6A6507FB}" srcOrd="0" destOrd="0" presId="urn:microsoft.com/office/officeart/2005/8/layout/vList4"/>
    <dgm:cxn modelId="{A17F89E6-6153-4670-A0A6-1D4F44F1A0D9}" type="presOf" srcId="{1E95155A-10B2-483A-9E4D-74205ED57FF1}" destId="{EC8B0CDB-8A8A-4A9D-BA7B-F684B7059B5E}" srcOrd="0" destOrd="0" presId="urn:microsoft.com/office/officeart/2005/8/layout/vList4"/>
    <dgm:cxn modelId="{EE6F47C6-CFB6-4473-BE63-A3C139BA3BE2}" type="presOf" srcId="{FB7A5D23-77F5-4402-BA43-CF3ECB86317C}" destId="{AFDCE6C3-014F-494B-B781-95C8742C73DF}" srcOrd="0" destOrd="0" presId="urn:microsoft.com/office/officeart/2005/8/layout/vList4"/>
    <dgm:cxn modelId="{B3EBAA0B-3531-41A8-B3C5-4ECED7862226}" srcId="{5FCEFDB2-6B15-4346-AC82-061DE774004B}" destId="{1E95155A-10B2-483A-9E4D-74205ED57FF1}" srcOrd="1" destOrd="0" parTransId="{BEE2F053-E6FD-4BC9-B9E5-341978D34745}" sibTransId="{223452FF-E163-4E68-ADA7-B5F57C4F1B00}"/>
    <dgm:cxn modelId="{82DB4594-D55B-4880-B26B-3E7FE35367A9}" srcId="{5FCEFDB2-6B15-4346-AC82-061DE774004B}" destId="{8A7A0648-CD0B-4ADE-8E1B-E592BD9E5B80}" srcOrd="2" destOrd="0" parTransId="{818002FA-DFF7-4FC0-83BD-BE3305F550DE}" sibTransId="{450FF054-F387-4CC0-9707-3D2DC43B8CF7}"/>
    <dgm:cxn modelId="{FF35DAA8-10B0-4517-98F4-C8F56285FD51}" type="presOf" srcId="{1E95155A-10B2-483A-9E4D-74205ED57FF1}" destId="{5BEF189C-28B1-4FD6-ADCC-FC12EEE5BCDF}" srcOrd="1" destOrd="0" presId="urn:microsoft.com/office/officeart/2005/8/layout/vList4"/>
    <dgm:cxn modelId="{3BCAFE0A-4C98-42D3-A1E1-2C4FAA5BE158}" type="presOf" srcId="{8A7A0648-CD0B-4ADE-8E1B-E592BD9E5B80}" destId="{7F936BE7-3A5C-4C9E-894A-CBDEBD83151F}" srcOrd="1" destOrd="0" presId="urn:microsoft.com/office/officeart/2005/8/layout/vList4"/>
    <dgm:cxn modelId="{EEDAB512-9ABC-4634-8B02-1AF3D083EC0C}" type="presParOf" srcId="{B0AD7B4A-1A0F-4F44-85A7-2C3B6A6507FB}" destId="{CF4F9C33-604A-4032-A2A5-883F15DB5513}" srcOrd="0" destOrd="0" presId="urn:microsoft.com/office/officeart/2005/8/layout/vList4"/>
    <dgm:cxn modelId="{CDE10801-147E-4D7E-8846-CF92FB8F43C5}" type="presParOf" srcId="{CF4F9C33-604A-4032-A2A5-883F15DB5513}" destId="{AFDCE6C3-014F-494B-B781-95C8742C73DF}" srcOrd="0" destOrd="0" presId="urn:microsoft.com/office/officeart/2005/8/layout/vList4"/>
    <dgm:cxn modelId="{42CCDA8A-1AC6-4BD0-9882-9A175DCC30E2}" type="presParOf" srcId="{CF4F9C33-604A-4032-A2A5-883F15DB5513}" destId="{30628C1B-6C02-490D-873D-84CD6A0A8C97}" srcOrd="1" destOrd="0" presId="urn:microsoft.com/office/officeart/2005/8/layout/vList4"/>
    <dgm:cxn modelId="{C6DC7F67-9E31-456D-BEA9-41CF8A8C20F0}" type="presParOf" srcId="{CF4F9C33-604A-4032-A2A5-883F15DB5513}" destId="{DEAA94FB-68B8-49A2-A19F-DE9024F00848}" srcOrd="2" destOrd="0" presId="urn:microsoft.com/office/officeart/2005/8/layout/vList4"/>
    <dgm:cxn modelId="{C840303B-3682-4A42-8739-6A13EEA808BB}" type="presParOf" srcId="{B0AD7B4A-1A0F-4F44-85A7-2C3B6A6507FB}" destId="{09AE80AD-929E-4F80-8E12-D877E6B59B43}" srcOrd="1" destOrd="0" presId="urn:microsoft.com/office/officeart/2005/8/layout/vList4"/>
    <dgm:cxn modelId="{41548113-AC48-402F-94AB-0D23B51DCDC5}" type="presParOf" srcId="{B0AD7B4A-1A0F-4F44-85A7-2C3B6A6507FB}" destId="{FF57DAF0-FBF6-439A-9A65-71BD46215C03}" srcOrd="2" destOrd="0" presId="urn:microsoft.com/office/officeart/2005/8/layout/vList4"/>
    <dgm:cxn modelId="{9BAADC8B-06CE-43BE-980B-6747B2F130CE}" type="presParOf" srcId="{FF57DAF0-FBF6-439A-9A65-71BD46215C03}" destId="{EC8B0CDB-8A8A-4A9D-BA7B-F684B7059B5E}" srcOrd="0" destOrd="0" presId="urn:microsoft.com/office/officeart/2005/8/layout/vList4"/>
    <dgm:cxn modelId="{64A51AE0-AD64-40A7-A5EF-517DA3F94446}" type="presParOf" srcId="{FF57DAF0-FBF6-439A-9A65-71BD46215C03}" destId="{B6E106CF-64EB-46E4-83A2-70CA705FC4B0}" srcOrd="1" destOrd="0" presId="urn:microsoft.com/office/officeart/2005/8/layout/vList4"/>
    <dgm:cxn modelId="{EEF2BFB2-DB5E-4BD9-A525-82020EAF7260}" type="presParOf" srcId="{FF57DAF0-FBF6-439A-9A65-71BD46215C03}" destId="{5BEF189C-28B1-4FD6-ADCC-FC12EEE5BCDF}" srcOrd="2" destOrd="0" presId="urn:microsoft.com/office/officeart/2005/8/layout/vList4"/>
    <dgm:cxn modelId="{4ED9A461-2D25-44A2-B1CF-96DB97BF5FB1}" type="presParOf" srcId="{B0AD7B4A-1A0F-4F44-85A7-2C3B6A6507FB}" destId="{C416AE2D-4CCE-491B-A5EB-31E5466EEA9A}" srcOrd="3" destOrd="0" presId="urn:microsoft.com/office/officeart/2005/8/layout/vList4"/>
    <dgm:cxn modelId="{42F40ECA-BA05-425A-B475-88BB67A341EE}" type="presParOf" srcId="{B0AD7B4A-1A0F-4F44-85A7-2C3B6A6507FB}" destId="{A2821E6D-A475-4F95-95F1-1FE9E5241FC5}" srcOrd="4" destOrd="0" presId="urn:microsoft.com/office/officeart/2005/8/layout/vList4"/>
    <dgm:cxn modelId="{9B70D326-0C76-46E4-9772-32FC02F0EB64}" type="presParOf" srcId="{A2821E6D-A475-4F95-95F1-1FE9E5241FC5}" destId="{2489A157-2747-4AC6-9196-90FED7FFF2B0}" srcOrd="0" destOrd="0" presId="urn:microsoft.com/office/officeart/2005/8/layout/vList4"/>
    <dgm:cxn modelId="{DF94AF4F-7F39-479D-97BA-191D1A47F5EE}" type="presParOf" srcId="{A2821E6D-A475-4F95-95F1-1FE9E5241FC5}" destId="{34456A1A-1C15-4C9C-9337-481D8EFA1B64}" srcOrd="1" destOrd="0" presId="urn:microsoft.com/office/officeart/2005/8/layout/vList4"/>
    <dgm:cxn modelId="{0647D392-3FA4-43E6-8224-B00EF11DE63C}" type="presParOf" srcId="{A2821E6D-A475-4F95-95F1-1FE9E5241FC5}" destId="{7F936BE7-3A5C-4C9E-894A-CBDEBD83151F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66DF4F-425D-4FD6-BC04-F5C69D0FD088}" type="doc">
      <dgm:prSet loTypeId="urn:microsoft.com/office/officeart/2005/8/layout/vList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0C39D2-60A8-447C-93D3-F13931017A32}">
      <dgm:prSet phldrT="[Текст]"/>
      <dgm:spPr/>
      <dgm:t>
        <a:bodyPr/>
        <a:lstStyle/>
        <a:p>
          <a:r>
            <a:rPr lang="uk-UA" dirty="0" smtClean="0"/>
            <a:t>Семеро одного не чекають</a:t>
          </a:r>
          <a:endParaRPr lang="ru-RU" dirty="0"/>
        </a:p>
      </dgm:t>
    </dgm:pt>
    <dgm:pt modelId="{3C7BBB49-B106-41F5-BCFF-989CF935903C}" type="sibTrans" cxnId="{4CA7A531-755F-4724-9E39-98F2501A534D}">
      <dgm:prSet/>
      <dgm:spPr/>
      <dgm:t>
        <a:bodyPr/>
        <a:lstStyle/>
        <a:p>
          <a:endParaRPr lang="ru-RU"/>
        </a:p>
      </dgm:t>
    </dgm:pt>
    <dgm:pt modelId="{68518FEA-AB32-48A9-9758-1D4638F20EED}" type="parTrans" cxnId="{4CA7A531-755F-4724-9E39-98F2501A534D}">
      <dgm:prSet/>
      <dgm:spPr/>
      <dgm:t>
        <a:bodyPr/>
        <a:lstStyle/>
        <a:p>
          <a:endParaRPr lang="ru-RU"/>
        </a:p>
      </dgm:t>
    </dgm:pt>
    <dgm:pt modelId="{1F6292DB-9675-4B3B-BC2D-D7DA4C9A02B0}">
      <dgm:prSet phldrT="[Текст]"/>
      <dgm:spPr/>
      <dgm:t>
        <a:bodyPr/>
        <a:lstStyle/>
        <a:p>
          <a:r>
            <a:rPr lang="uk-UA" dirty="0" smtClean="0"/>
            <a:t>З п'ятого на десяте</a:t>
          </a:r>
          <a:endParaRPr lang="ru-RU" dirty="0"/>
        </a:p>
      </dgm:t>
    </dgm:pt>
    <dgm:pt modelId="{8EE4956F-93FE-466F-8889-791055651C51}" type="sibTrans" cxnId="{E0C458C4-5F49-419C-8847-A5F742EDDAE2}">
      <dgm:prSet/>
      <dgm:spPr/>
      <dgm:t>
        <a:bodyPr/>
        <a:lstStyle/>
        <a:p>
          <a:endParaRPr lang="ru-RU"/>
        </a:p>
      </dgm:t>
    </dgm:pt>
    <dgm:pt modelId="{4FA8A7DA-BE4E-4E14-B813-D4050A9B624F}" type="parTrans" cxnId="{E0C458C4-5F49-419C-8847-A5F742EDDAE2}">
      <dgm:prSet/>
      <dgm:spPr/>
      <dgm:t>
        <a:bodyPr/>
        <a:lstStyle/>
        <a:p>
          <a:endParaRPr lang="ru-RU"/>
        </a:p>
      </dgm:t>
    </dgm:pt>
    <dgm:pt modelId="{023C5875-BEE3-4F70-B427-819B626E1E7B}" type="pres">
      <dgm:prSet presAssocID="{6266DF4F-425D-4FD6-BC04-F5C69D0FD08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4BD134-3E4A-4B60-AC80-91380BCAD396}" type="pres">
      <dgm:prSet presAssocID="{1F0C39D2-60A8-447C-93D3-F13931017A32}" presName="comp" presStyleCnt="0"/>
      <dgm:spPr/>
    </dgm:pt>
    <dgm:pt modelId="{79CFBC73-9B76-4368-ABB0-CC4453D21F69}" type="pres">
      <dgm:prSet presAssocID="{1F0C39D2-60A8-447C-93D3-F13931017A32}" presName="box" presStyleLbl="node1" presStyleIdx="0" presStyleCnt="2"/>
      <dgm:spPr/>
      <dgm:t>
        <a:bodyPr/>
        <a:lstStyle/>
        <a:p>
          <a:endParaRPr lang="ru-RU"/>
        </a:p>
      </dgm:t>
    </dgm:pt>
    <dgm:pt modelId="{3430779E-89D3-4A93-84C4-9A68B4C4BFB3}" type="pres">
      <dgm:prSet presAssocID="{1F0C39D2-60A8-447C-93D3-F13931017A32}" presName="img" presStyleLbl="fgImgPlace1" presStyleIdx="0" presStyleCnt="2" custLinFactNeighborX="-653" custLinFactNeighborY="4686"/>
      <dgm:spPr/>
    </dgm:pt>
    <dgm:pt modelId="{E96BBA6A-56F9-4FA0-9559-B04F06144176}" type="pres">
      <dgm:prSet presAssocID="{1F0C39D2-60A8-447C-93D3-F13931017A32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64515-CE08-4CDD-AB79-FE349AB9C0CC}" type="pres">
      <dgm:prSet presAssocID="{3C7BBB49-B106-41F5-BCFF-989CF935903C}" presName="spacer" presStyleCnt="0"/>
      <dgm:spPr/>
    </dgm:pt>
    <dgm:pt modelId="{473D0A61-AC9B-4C55-AB1B-FA1F3D341D37}" type="pres">
      <dgm:prSet presAssocID="{1F6292DB-9675-4B3B-BC2D-D7DA4C9A02B0}" presName="comp" presStyleCnt="0"/>
      <dgm:spPr/>
    </dgm:pt>
    <dgm:pt modelId="{A0CCC6EA-A71F-4A2A-8BA0-30BD729276BA}" type="pres">
      <dgm:prSet presAssocID="{1F6292DB-9675-4B3B-BC2D-D7DA4C9A02B0}" presName="box" presStyleLbl="node1" presStyleIdx="1" presStyleCnt="2" custLinFactNeighborY="51"/>
      <dgm:spPr/>
      <dgm:t>
        <a:bodyPr/>
        <a:lstStyle/>
        <a:p>
          <a:endParaRPr lang="ru-RU"/>
        </a:p>
      </dgm:t>
    </dgm:pt>
    <dgm:pt modelId="{6C72E9D1-9F27-4391-B394-CED649C419CC}" type="pres">
      <dgm:prSet presAssocID="{1F6292DB-9675-4B3B-BC2D-D7DA4C9A02B0}" presName="img" presStyleLbl="fgImgPlace1" presStyleIdx="1" presStyleCnt="2"/>
      <dgm:spPr/>
    </dgm:pt>
    <dgm:pt modelId="{2258724B-1B07-4C13-A45C-33BBCBAEAF2E}" type="pres">
      <dgm:prSet presAssocID="{1F6292DB-9675-4B3B-BC2D-D7DA4C9A02B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A7A531-755F-4724-9E39-98F2501A534D}" srcId="{6266DF4F-425D-4FD6-BC04-F5C69D0FD088}" destId="{1F0C39D2-60A8-447C-93D3-F13931017A32}" srcOrd="0" destOrd="0" parTransId="{68518FEA-AB32-48A9-9758-1D4638F20EED}" sibTransId="{3C7BBB49-B106-41F5-BCFF-989CF935903C}"/>
    <dgm:cxn modelId="{34C54789-8A57-410F-9A52-71AD69AA7E13}" type="presOf" srcId="{6266DF4F-425D-4FD6-BC04-F5C69D0FD088}" destId="{023C5875-BEE3-4F70-B427-819B626E1E7B}" srcOrd="0" destOrd="0" presId="urn:microsoft.com/office/officeart/2005/8/layout/vList4"/>
    <dgm:cxn modelId="{DD68F956-9BFE-48BF-8D52-7AFA56D1344B}" type="presOf" srcId="{1F6292DB-9675-4B3B-BC2D-D7DA4C9A02B0}" destId="{A0CCC6EA-A71F-4A2A-8BA0-30BD729276BA}" srcOrd="0" destOrd="0" presId="urn:microsoft.com/office/officeart/2005/8/layout/vList4"/>
    <dgm:cxn modelId="{8CBCA3EF-E9FA-45A6-92B2-1EA7BF4D4EE3}" type="presOf" srcId="{1F0C39D2-60A8-447C-93D3-F13931017A32}" destId="{79CFBC73-9B76-4368-ABB0-CC4453D21F69}" srcOrd="0" destOrd="0" presId="urn:microsoft.com/office/officeart/2005/8/layout/vList4"/>
    <dgm:cxn modelId="{E0C458C4-5F49-419C-8847-A5F742EDDAE2}" srcId="{6266DF4F-425D-4FD6-BC04-F5C69D0FD088}" destId="{1F6292DB-9675-4B3B-BC2D-D7DA4C9A02B0}" srcOrd="1" destOrd="0" parTransId="{4FA8A7DA-BE4E-4E14-B813-D4050A9B624F}" sibTransId="{8EE4956F-93FE-466F-8889-791055651C51}"/>
    <dgm:cxn modelId="{5C0CF643-6C83-4569-8D5B-25F30FB021C9}" type="presOf" srcId="{1F0C39D2-60A8-447C-93D3-F13931017A32}" destId="{E96BBA6A-56F9-4FA0-9559-B04F06144176}" srcOrd="1" destOrd="0" presId="urn:microsoft.com/office/officeart/2005/8/layout/vList4"/>
    <dgm:cxn modelId="{0D3F137F-E85C-495A-8674-1C70B119E8BD}" type="presOf" srcId="{1F6292DB-9675-4B3B-BC2D-D7DA4C9A02B0}" destId="{2258724B-1B07-4C13-A45C-33BBCBAEAF2E}" srcOrd="1" destOrd="0" presId="urn:microsoft.com/office/officeart/2005/8/layout/vList4"/>
    <dgm:cxn modelId="{0B686794-6697-48EF-8D0D-F05F657F287C}" type="presParOf" srcId="{023C5875-BEE3-4F70-B427-819B626E1E7B}" destId="{554BD134-3E4A-4B60-AC80-91380BCAD396}" srcOrd="0" destOrd="0" presId="urn:microsoft.com/office/officeart/2005/8/layout/vList4"/>
    <dgm:cxn modelId="{FBF55403-5937-40D2-AD15-E93B94ED2E7F}" type="presParOf" srcId="{554BD134-3E4A-4B60-AC80-91380BCAD396}" destId="{79CFBC73-9B76-4368-ABB0-CC4453D21F69}" srcOrd="0" destOrd="0" presId="urn:microsoft.com/office/officeart/2005/8/layout/vList4"/>
    <dgm:cxn modelId="{8F6FD955-2FD4-4894-84BE-774F9096B2A9}" type="presParOf" srcId="{554BD134-3E4A-4B60-AC80-91380BCAD396}" destId="{3430779E-89D3-4A93-84C4-9A68B4C4BFB3}" srcOrd="1" destOrd="0" presId="urn:microsoft.com/office/officeart/2005/8/layout/vList4"/>
    <dgm:cxn modelId="{71FB8E86-E0D9-4E13-A1A4-986FDD447E17}" type="presParOf" srcId="{554BD134-3E4A-4B60-AC80-91380BCAD396}" destId="{E96BBA6A-56F9-4FA0-9559-B04F06144176}" srcOrd="2" destOrd="0" presId="urn:microsoft.com/office/officeart/2005/8/layout/vList4"/>
    <dgm:cxn modelId="{EE0C4C4C-779D-43A7-B8A9-750D5E9EDF63}" type="presParOf" srcId="{023C5875-BEE3-4F70-B427-819B626E1E7B}" destId="{16D64515-CE08-4CDD-AB79-FE349AB9C0CC}" srcOrd="1" destOrd="0" presId="urn:microsoft.com/office/officeart/2005/8/layout/vList4"/>
    <dgm:cxn modelId="{F1C4B799-9709-4164-85D8-0EB59B324BF0}" type="presParOf" srcId="{023C5875-BEE3-4F70-B427-819B626E1E7B}" destId="{473D0A61-AC9B-4C55-AB1B-FA1F3D341D37}" srcOrd="2" destOrd="0" presId="urn:microsoft.com/office/officeart/2005/8/layout/vList4"/>
    <dgm:cxn modelId="{61CC80BB-1062-413B-B98A-389B3660FFC7}" type="presParOf" srcId="{473D0A61-AC9B-4C55-AB1B-FA1F3D341D37}" destId="{A0CCC6EA-A71F-4A2A-8BA0-30BD729276BA}" srcOrd="0" destOrd="0" presId="urn:microsoft.com/office/officeart/2005/8/layout/vList4"/>
    <dgm:cxn modelId="{1382B89C-3595-4458-8D11-1D8670FEF7A0}" type="presParOf" srcId="{473D0A61-AC9B-4C55-AB1B-FA1F3D341D37}" destId="{6C72E9D1-9F27-4391-B394-CED649C419CC}" srcOrd="1" destOrd="0" presId="urn:microsoft.com/office/officeart/2005/8/layout/vList4"/>
    <dgm:cxn modelId="{4157A8DE-6010-4A04-AAF6-F53A63661242}" type="presParOf" srcId="{473D0A61-AC9B-4C55-AB1B-FA1F3D341D37}" destId="{2258724B-1B07-4C13-A45C-33BBCBAEAF2E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402BDE-DCF0-4837-8766-84FAA884D5EE}">
      <dsp:nvSpPr>
        <dsp:cNvPr id="0" name=""/>
        <dsp:cNvSpPr/>
      </dsp:nvSpPr>
      <dsp:spPr>
        <a:xfrm>
          <a:off x="0" y="0"/>
          <a:ext cx="8229600" cy="1471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Один в полі не воїн</a:t>
          </a:r>
        </a:p>
      </dsp:txBody>
      <dsp:txXfrm>
        <a:off x="1793061" y="0"/>
        <a:ext cx="6436538" cy="1471414"/>
      </dsp:txXfrm>
    </dsp:sp>
    <dsp:sp modelId="{F7CA264D-6BD0-47A6-8DC2-B138E345A1A4}">
      <dsp:nvSpPr>
        <dsp:cNvPr id="0" name=""/>
        <dsp:cNvSpPr/>
      </dsp:nvSpPr>
      <dsp:spPr>
        <a:xfrm>
          <a:off x="114272" y="114287"/>
          <a:ext cx="1645920" cy="117713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48A8A4A-67A3-40A2-A998-5115F7C47717}">
      <dsp:nvSpPr>
        <dsp:cNvPr id="0" name=""/>
        <dsp:cNvSpPr/>
      </dsp:nvSpPr>
      <dsp:spPr>
        <a:xfrm>
          <a:off x="0" y="1618555"/>
          <a:ext cx="8229600" cy="1471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Два чоботи пара</a:t>
          </a:r>
          <a:endParaRPr lang="ru-RU" sz="4100" kern="1200" dirty="0"/>
        </a:p>
      </dsp:txBody>
      <dsp:txXfrm>
        <a:off x="1793061" y="1618555"/>
        <a:ext cx="6436538" cy="1471414"/>
      </dsp:txXfrm>
    </dsp:sp>
    <dsp:sp modelId="{F4FD4041-0783-48AE-B007-A1CEBE0283AB}">
      <dsp:nvSpPr>
        <dsp:cNvPr id="0" name=""/>
        <dsp:cNvSpPr/>
      </dsp:nvSpPr>
      <dsp:spPr>
        <a:xfrm>
          <a:off x="147141" y="1765696"/>
          <a:ext cx="1645920" cy="1177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98EF9B1-C1BB-48FE-8EA6-4CAC334C8BF6}">
      <dsp:nvSpPr>
        <dsp:cNvPr id="0" name=""/>
        <dsp:cNvSpPr/>
      </dsp:nvSpPr>
      <dsp:spPr>
        <a:xfrm>
          <a:off x="0" y="3237110"/>
          <a:ext cx="8229600" cy="1471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Обіцяного три роки        чекають</a:t>
          </a:r>
          <a:endParaRPr lang="ru-RU" sz="4100" kern="1200" dirty="0"/>
        </a:p>
      </dsp:txBody>
      <dsp:txXfrm>
        <a:off x="1793061" y="3237110"/>
        <a:ext cx="6436538" cy="1471414"/>
      </dsp:txXfrm>
    </dsp:sp>
    <dsp:sp modelId="{10C6B3BB-140B-4119-A2A9-CE3623B53FAC}">
      <dsp:nvSpPr>
        <dsp:cNvPr id="0" name=""/>
        <dsp:cNvSpPr/>
      </dsp:nvSpPr>
      <dsp:spPr>
        <a:xfrm>
          <a:off x="147141" y="3384252"/>
          <a:ext cx="1645920" cy="1177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DCE6C3-014F-494B-B781-95C8742C73DF}">
      <dsp:nvSpPr>
        <dsp:cNvPr id="0" name=""/>
        <dsp:cNvSpPr/>
      </dsp:nvSpPr>
      <dsp:spPr>
        <a:xfrm>
          <a:off x="0" y="0"/>
          <a:ext cx="8358246" cy="12724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На всі чотири сторони</a:t>
          </a:r>
          <a:endParaRPr lang="ru-RU" sz="4000" kern="1200" dirty="0"/>
        </a:p>
      </dsp:txBody>
      <dsp:txXfrm>
        <a:off x="1798898" y="0"/>
        <a:ext cx="6559347" cy="1272489"/>
      </dsp:txXfrm>
    </dsp:sp>
    <dsp:sp modelId="{30628C1B-6C02-490D-873D-84CD6A0A8C97}">
      <dsp:nvSpPr>
        <dsp:cNvPr id="0" name=""/>
        <dsp:cNvSpPr/>
      </dsp:nvSpPr>
      <dsp:spPr>
        <a:xfrm>
          <a:off x="127248" y="127248"/>
          <a:ext cx="1671649" cy="10179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C8B0CDB-8A8A-4A9D-BA7B-F684B7059B5E}">
      <dsp:nvSpPr>
        <dsp:cNvPr id="0" name=""/>
        <dsp:cNvSpPr/>
      </dsp:nvSpPr>
      <dsp:spPr>
        <a:xfrm>
          <a:off x="0" y="1428763"/>
          <a:ext cx="8358246" cy="12724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Як своїх п'ять пальців</a:t>
          </a:r>
          <a:endParaRPr lang="ru-RU" sz="4000" kern="1200" dirty="0"/>
        </a:p>
      </dsp:txBody>
      <dsp:txXfrm>
        <a:off x="1798898" y="1428763"/>
        <a:ext cx="6559347" cy="1272489"/>
      </dsp:txXfrm>
    </dsp:sp>
    <dsp:sp modelId="{B6E106CF-64EB-46E4-83A2-70CA705FC4B0}">
      <dsp:nvSpPr>
        <dsp:cNvPr id="0" name=""/>
        <dsp:cNvSpPr/>
      </dsp:nvSpPr>
      <dsp:spPr>
        <a:xfrm>
          <a:off x="127248" y="1526987"/>
          <a:ext cx="1671649" cy="10179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489A157-2747-4AC6-9196-90FED7FFF2B0}">
      <dsp:nvSpPr>
        <dsp:cNvPr id="0" name=""/>
        <dsp:cNvSpPr/>
      </dsp:nvSpPr>
      <dsp:spPr>
        <a:xfrm>
          <a:off x="0" y="2799476"/>
          <a:ext cx="8358246" cy="12724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Шосте чуття</a:t>
          </a:r>
          <a:endParaRPr lang="ru-RU" sz="4000" kern="1200" dirty="0"/>
        </a:p>
      </dsp:txBody>
      <dsp:txXfrm>
        <a:off x="1798898" y="2799476"/>
        <a:ext cx="6559347" cy="1272489"/>
      </dsp:txXfrm>
    </dsp:sp>
    <dsp:sp modelId="{34456A1A-1C15-4C9C-9337-481D8EFA1B64}">
      <dsp:nvSpPr>
        <dsp:cNvPr id="0" name=""/>
        <dsp:cNvSpPr/>
      </dsp:nvSpPr>
      <dsp:spPr>
        <a:xfrm>
          <a:off x="127248" y="2926725"/>
          <a:ext cx="1671649" cy="10179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CFBC73-9B76-4368-ABB0-CC4453D21F69}">
      <dsp:nvSpPr>
        <dsp:cNvPr id="0" name=""/>
        <dsp:cNvSpPr/>
      </dsp:nvSpPr>
      <dsp:spPr>
        <a:xfrm>
          <a:off x="0" y="0"/>
          <a:ext cx="8358246" cy="1190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/>
            <a:t>Семеро одного не чекають</a:t>
          </a:r>
          <a:endParaRPr lang="ru-RU" sz="3900" kern="1200" dirty="0"/>
        </a:p>
      </dsp:txBody>
      <dsp:txXfrm>
        <a:off x="1790682" y="0"/>
        <a:ext cx="6567563" cy="1190331"/>
      </dsp:txXfrm>
    </dsp:sp>
    <dsp:sp modelId="{3430779E-89D3-4A93-84C4-9A68B4C4BFB3}">
      <dsp:nvSpPr>
        <dsp:cNvPr id="0" name=""/>
        <dsp:cNvSpPr/>
      </dsp:nvSpPr>
      <dsp:spPr>
        <a:xfrm>
          <a:off x="108117" y="163656"/>
          <a:ext cx="1671649" cy="952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0CCC6EA-A71F-4A2A-8BA0-30BD729276BA}">
      <dsp:nvSpPr>
        <dsp:cNvPr id="0" name=""/>
        <dsp:cNvSpPr/>
      </dsp:nvSpPr>
      <dsp:spPr>
        <a:xfrm>
          <a:off x="0" y="1309971"/>
          <a:ext cx="8358246" cy="1190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/>
            <a:t>З п'ятого на десяте</a:t>
          </a:r>
          <a:endParaRPr lang="ru-RU" sz="3900" kern="1200" dirty="0"/>
        </a:p>
      </dsp:txBody>
      <dsp:txXfrm>
        <a:off x="1790682" y="1309971"/>
        <a:ext cx="6567563" cy="1190331"/>
      </dsp:txXfrm>
    </dsp:sp>
    <dsp:sp modelId="{6C72E9D1-9F27-4391-B394-CED649C419CC}">
      <dsp:nvSpPr>
        <dsp:cNvPr id="0" name=""/>
        <dsp:cNvSpPr/>
      </dsp:nvSpPr>
      <dsp:spPr>
        <a:xfrm>
          <a:off x="119033" y="1428397"/>
          <a:ext cx="1671649" cy="952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40F8F-37D3-4EB2-9DBA-A4B7D8E6DEEB}" type="datetimeFigureOut">
              <a:rPr lang="ru-RU" smtClean="0"/>
              <a:pPr/>
              <a:t>23.03.2010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2EE1A-E4D9-4407-B641-788644130C0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2EE1A-E4D9-4407-B641-788644130C0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uk-U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Клацніть піктограму, щоб додати зображення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23.03.2010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audio" Target="file:///C:\Documents%20and%20Settings\&#1052;&#1072;&#1084;&#1072;\&#1056;&#1072;&#1073;&#1086;&#1095;&#1080;&#1081;%20&#1089;&#1090;&#1086;&#1083;\&#1087;&#1088;&#1077;&#1079;&#1077;&#1085;&#1090;&#1072;&#1094;&#1110;&#1103;%20&#1082;&#1072;&#1092;&#1077;&#1076;&#1088;&#1080;%20&#1084;&#1072;&#1090;&#1077;&#1084;&#1072;&#1090;&#1080;&#1082;&#1080;\4d38e76ec7af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1.jpeg"/><Relationship Id="rId18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0.jpeg"/><Relationship Id="rId1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png"/><Relationship Id="rId1" Type="http://schemas.openxmlformats.org/officeDocument/2006/relationships/audio" Target="../media/audio3.wav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3.jpeg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Математика , мова і література</a:t>
            </a:r>
            <a:endParaRPr lang="ru-RU" dirty="0"/>
          </a:p>
        </p:txBody>
      </p:sp>
      <p:pic>
        <p:nvPicPr>
          <p:cNvPr id="6" name="4d38e76ec7a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~PP3783.WAV">
            <a:hlinkClick r:id="" action="ppaction://media"/>
          </p:cNvPr>
          <p:cNvPicPr>
            <a:picLocks noRot="1" noChangeAspect="1"/>
          </p:cNvPicPr>
          <p:nvPr>
            <a:wavAudioFile r:embed="rId2" name="~PP3783.WAV"/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31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Прислівя</a:t>
            </a:r>
            <a:r>
              <a:rPr lang="uk-UA" dirty="0" smtClean="0"/>
              <a:t>, приказки , загадки</a:t>
            </a:r>
            <a:endParaRPr lang="ru-RU" dirty="0"/>
          </a:p>
        </p:txBody>
      </p:sp>
      <p:graphicFrame>
        <p:nvGraphicFramePr>
          <p:cNvPr id="9" name="Місце для вмісту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C:\Documents and Settings\Мама\Рабочий стол\imag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429000"/>
            <a:ext cx="1714512" cy="1171574"/>
          </a:xfrm>
          <a:prstGeom prst="rect">
            <a:avLst/>
          </a:prstGeom>
          <a:noFill/>
        </p:spPr>
      </p:pic>
      <p:pic>
        <p:nvPicPr>
          <p:cNvPr id="2053" name="Picture 5" descr="C:\Documents and Settings\Мама\Рабочий стол\imag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4968875"/>
            <a:ext cx="1768504" cy="1246207"/>
          </a:xfrm>
          <a:prstGeom prst="rect">
            <a:avLst/>
          </a:prstGeom>
          <a:noFill/>
        </p:spPr>
      </p:pic>
      <p:pic>
        <p:nvPicPr>
          <p:cNvPr id="2054" name="Picture 6" descr="C:\Documents and Settings\Мама\Рабочий стол\imag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1643050"/>
            <a:ext cx="1714512" cy="1357322"/>
          </a:xfrm>
          <a:prstGeom prst="rect">
            <a:avLst/>
          </a:prstGeom>
          <a:noFill/>
        </p:spPr>
      </p:pic>
      <p:pic>
        <p:nvPicPr>
          <p:cNvPr id="12" name="~PP2254.WAV">
            <a:hlinkClick r:id="" action="ppaction://media"/>
          </p:cNvPr>
          <p:cNvPicPr>
            <a:picLocks noRot="1" noChangeAspect="1"/>
          </p:cNvPicPr>
          <p:nvPr>
            <a:wavAudioFile r:embed="rId1" name="~PP2254.WAV"/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3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</p:nvPr>
        </p:nvGraphicFramePr>
        <p:xfrm>
          <a:off x="428596" y="142852"/>
          <a:ext cx="8358246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428596" y="4357694"/>
          <a:ext cx="8358246" cy="2500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8" name="Picture 4" descr="C:\Documents and Settings\Мама\Рабочий стол\imag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472" y="1643050"/>
            <a:ext cx="1643074" cy="1120788"/>
          </a:xfrm>
          <a:prstGeom prst="rect">
            <a:avLst/>
          </a:prstGeom>
          <a:noFill/>
        </p:spPr>
      </p:pic>
      <p:pic>
        <p:nvPicPr>
          <p:cNvPr id="1029" name="Picture 5" descr="C:\Documents and Settings\Мама\Рабочий стол\image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72" y="285728"/>
            <a:ext cx="1643074" cy="995384"/>
          </a:xfrm>
          <a:prstGeom prst="rect">
            <a:avLst/>
          </a:prstGeom>
          <a:noFill/>
        </p:spPr>
      </p:pic>
      <p:pic>
        <p:nvPicPr>
          <p:cNvPr id="1030" name="Picture 6" descr="C:\Documents and Settings\Мама\Рабочий стол\image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472" y="4500570"/>
            <a:ext cx="1643074" cy="1019168"/>
          </a:xfrm>
          <a:prstGeom prst="rect">
            <a:avLst/>
          </a:prstGeom>
          <a:noFill/>
        </p:spPr>
      </p:pic>
      <p:pic>
        <p:nvPicPr>
          <p:cNvPr id="1031" name="Picture 7" descr="C:\Documents and Settings\Мама\Рабочий стол\images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472" y="5786454"/>
            <a:ext cx="1643074" cy="1071546"/>
          </a:xfrm>
          <a:prstGeom prst="rect">
            <a:avLst/>
          </a:prstGeom>
          <a:noFill/>
        </p:spPr>
      </p:pic>
      <p:pic>
        <p:nvPicPr>
          <p:cNvPr id="1032" name="Picture 8" descr="C:\Documents and Settings\Мама\Рабочий стол\images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0034" y="3071810"/>
            <a:ext cx="1785950" cy="1000132"/>
          </a:xfrm>
          <a:prstGeom prst="rect">
            <a:avLst/>
          </a:prstGeom>
          <a:noFill/>
        </p:spPr>
      </p:pic>
      <p:pic>
        <p:nvPicPr>
          <p:cNvPr id="11" name="~PP3063.WAV">
            <a:hlinkClick r:id="" action="ppaction://media"/>
          </p:cNvPr>
          <p:cNvPicPr>
            <a:picLocks noRot="1" noChangeAspect="1"/>
          </p:cNvPicPr>
          <p:nvPr>
            <a:wavAudioFile r:embed="rId1" name="~PP3063.WAV"/>
          </p:nvPr>
        </p:nvPicPr>
        <p:blipFill>
          <a:blip r:embed="rId1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786050" y="1142984"/>
            <a:ext cx="6143668" cy="57150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600" dirty="0" smtClean="0"/>
              <a:t>                     </a:t>
            </a:r>
          </a:p>
          <a:p>
            <a:pPr>
              <a:spcAft>
                <a:spcPts val="600"/>
              </a:spcAft>
              <a:buNone/>
            </a:pPr>
            <a:r>
              <a:rPr lang="uk-UA" sz="3600" dirty="0" smtClean="0"/>
              <a:t>  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Видатний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астроном, математик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філософ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надзвичайна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особистість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Омар Хайям,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жив у XI—XII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столітті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Персії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водночас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скандальним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поетом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Найвідоміший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РУБАЇ</a:t>
            </a:r>
          </a:p>
          <a:p>
            <a:endParaRPr lang="ru-RU" sz="3600" dirty="0" smtClean="0"/>
          </a:p>
          <a:p>
            <a:r>
              <a:rPr lang="ru-RU" sz="3600" dirty="0" smtClean="0"/>
              <a:t/>
            </a:r>
            <a:br>
              <a:rPr lang="ru-RU" sz="3600" dirty="0" smtClean="0"/>
            </a:br>
            <a:endParaRPr lang="uk-UA" sz="3600" dirty="0" smtClean="0"/>
          </a:p>
        </p:txBody>
      </p:sp>
      <p:pic>
        <p:nvPicPr>
          <p:cNvPr id="1026" name="Picture 2" descr="C:\Documents and Settings\Мама\Рабочий стол\omar_haya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071834" cy="5429264"/>
          </a:xfrm>
          <a:prstGeom prst="rect">
            <a:avLst/>
          </a:prstGeom>
          <a:noFill/>
        </p:spPr>
      </p:pic>
      <p:pic>
        <p:nvPicPr>
          <p:cNvPr id="1027" name="Picture 3" descr="C:\Documents and Settings\Мама\Рабочий стол\strok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85728"/>
            <a:ext cx="4000528" cy="1399153"/>
          </a:xfrm>
          <a:prstGeom prst="rect">
            <a:avLst/>
          </a:prstGeom>
          <a:noFill/>
        </p:spPr>
      </p:pic>
      <p:pic>
        <p:nvPicPr>
          <p:cNvPr id="1028" name="Picture 4" descr="C:\Documents and Settings\Мама\Рабочий стол\stroka_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643578"/>
            <a:ext cx="2643206" cy="974747"/>
          </a:xfrm>
          <a:prstGeom prst="rect">
            <a:avLst/>
          </a:prstGeom>
          <a:noFill/>
        </p:spPr>
      </p:pic>
      <p:pic>
        <p:nvPicPr>
          <p:cNvPr id="8" name="~PP900.WAV">
            <a:hlinkClick r:id="" action="ppaction://media"/>
          </p:cNvPr>
          <p:cNvPicPr>
            <a:picLocks noRot="1" noChangeAspect="1"/>
          </p:cNvPicPr>
          <p:nvPr>
            <a:wavAudioFile r:embed="rId1" name="~PP900.WAV"/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6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15352" cy="12858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Михайло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Юрійович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Лермонтов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143240" y="1600200"/>
            <a:ext cx="5543560" cy="4709160"/>
          </a:xfrm>
        </p:spPr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Був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охочий до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математичних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задач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головоломок,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завжди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мав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при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собі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підручник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математики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якого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вочевидь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черпав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натхнення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для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своїх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віршів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Принаймні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ця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наука дозволяла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видатному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поету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більш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глибоко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пізнавати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життя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335758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кутник 9"/>
          <p:cNvSpPr/>
          <p:nvPr/>
        </p:nvSpPr>
        <p:spPr>
          <a:xfrm>
            <a:off x="1214414" y="6215082"/>
            <a:ext cx="2286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(1814-1841)</a:t>
            </a:r>
            <a:endParaRPr lang="ru-RU" sz="2000" dirty="0"/>
          </a:p>
        </p:txBody>
      </p:sp>
      <p:pic>
        <p:nvPicPr>
          <p:cNvPr id="7" name="~PP994.WAV">
            <a:hlinkClick r:id="" action="ppaction://media"/>
          </p:cNvPr>
          <p:cNvPicPr>
            <a:picLocks noRot="1" noChangeAspect="1"/>
          </p:cNvPicPr>
          <p:nvPr>
            <a:wavAudioFile r:embed="rId1" name="~PP994.WAV"/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9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Лев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Миколайович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Толстой 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071934" y="1643050"/>
            <a:ext cx="5072066" cy="4757758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Був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не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лише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відомим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письменником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а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й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написав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підр</a:t>
            </a:r>
            <a:r>
              <a:rPr lang="uk-UA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у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чник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з</a:t>
            </a:r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арифметики</a:t>
            </a:r>
            <a:endParaRPr lang="ru-RU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C:\Documents and Settings\Мама\Рабочий стол\486px-Iwan_Nikolajewitsch_Kramskoj_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9"/>
            <a:ext cx="3571900" cy="4497082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1357290" y="6143644"/>
            <a:ext cx="1850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(1828 – 1910) </a:t>
            </a:r>
            <a:endParaRPr lang="ru-RU" sz="2000" dirty="0"/>
          </a:p>
        </p:txBody>
      </p:sp>
      <p:pic>
        <p:nvPicPr>
          <p:cNvPr id="8" name="~PP3032.WAV">
            <a:hlinkClick r:id="" action="ppaction://media"/>
          </p:cNvPr>
          <p:cNvPicPr>
            <a:picLocks noRot="1" noChangeAspect="1"/>
          </p:cNvPicPr>
          <p:nvPr>
            <a:wavAudioFile r:embed="rId1" name="~PP3032.WAV"/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>
                    <a:lumMod val="75000"/>
                  </a:schemeClr>
                </a:solidFill>
              </a:rPr>
              <a:t>Льюіс Керролл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643306" y="1714488"/>
            <a:ext cx="5043494" cy="459487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3200" dirty="0" smtClean="0">
                <a:solidFill>
                  <a:schemeClr val="tx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dirty="0" err="1" smtClean="0"/>
              <a:t>Англійський</a:t>
            </a:r>
            <a:r>
              <a:rPr lang="ru-RU" sz="3200" dirty="0" smtClean="0"/>
              <a:t> письменник XIX </a:t>
            </a:r>
            <a:r>
              <a:rPr lang="ru-RU" sz="3200" dirty="0" err="1" smtClean="0"/>
              <a:t>століття</a:t>
            </a:r>
            <a:r>
              <a:rPr lang="ru-RU" sz="3200" dirty="0" smtClean="0"/>
              <a:t> </a:t>
            </a:r>
            <a:r>
              <a:rPr lang="ru-RU" sz="3200" dirty="0" err="1" smtClean="0"/>
              <a:t>Льюіс</a:t>
            </a:r>
            <a:r>
              <a:rPr lang="ru-RU" sz="3200" dirty="0" smtClean="0"/>
              <a:t> </a:t>
            </a:r>
            <a:r>
              <a:rPr lang="ru-RU" sz="3200" dirty="0" err="1" smtClean="0"/>
              <a:t>Керролл</a:t>
            </a:r>
            <a:r>
              <a:rPr lang="ru-RU" sz="3200" dirty="0" smtClean="0"/>
              <a:t>, </a:t>
            </a:r>
            <a:r>
              <a:rPr lang="ru-RU" sz="3200" dirty="0" err="1" smtClean="0"/>
              <a:t>він</a:t>
            </a:r>
            <a:r>
              <a:rPr lang="ru-RU" sz="3200" dirty="0" smtClean="0"/>
              <a:t> же - Чарльз </a:t>
            </a:r>
            <a:r>
              <a:rPr lang="ru-RU" sz="3200" dirty="0" err="1" smtClean="0"/>
              <a:t>Лутвідж</a:t>
            </a:r>
            <a:r>
              <a:rPr lang="ru-RU" sz="3200" dirty="0" smtClean="0"/>
              <a:t> Доджсон, автор «</a:t>
            </a:r>
            <a:r>
              <a:rPr lang="ru-RU" sz="3200" dirty="0" err="1" smtClean="0"/>
              <a:t>Аліси</a:t>
            </a:r>
            <a:r>
              <a:rPr lang="ru-RU" sz="3200" dirty="0" smtClean="0"/>
              <a:t> в </a:t>
            </a:r>
            <a:r>
              <a:rPr lang="ru-RU" sz="3200" dirty="0" err="1" smtClean="0"/>
              <a:t>Країні</a:t>
            </a:r>
            <a:r>
              <a:rPr lang="ru-RU" sz="3200" dirty="0" smtClean="0"/>
              <a:t>       Чудес»,  яку </a:t>
            </a:r>
            <a:r>
              <a:rPr lang="ru-RU" sz="3200" dirty="0" err="1" smtClean="0"/>
              <a:t>люблять</a:t>
            </a:r>
            <a:r>
              <a:rPr lang="ru-RU" sz="3200" dirty="0" smtClean="0"/>
              <a:t>  </a:t>
            </a:r>
            <a:r>
              <a:rPr lang="ru-RU" sz="3200" dirty="0" err="1" smtClean="0"/>
              <a:t>усі</a:t>
            </a:r>
            <a:r>
              <a:rPr lang="ru-RU" sz="3200" dirty="0" smtClean="0"/>
              <a:t> </a:t>
            </a:r>
            <a:r>
              <a:rPr lang="ru-RU" sz="3200" dirty="0" err="1" smtClean="0"/>
              <a:t>діти</a:t>
            </a:r>
            <a:r>
              <a:rPr lang="ru-RU" sz="3200" dirty="0" smtClean="0"/>
              <a:t> </a:t>
            </a:r>
            <a:r>
              <a:rPr lang="ru-RU" sz="3200" dirty="0" err="1" smtClean="0"/>
              <a:t>світу</a:t>
            </a:r>
            <a:r>
              <a:rPr lang="ru-RU" sz="3200" dirty="0" smtClean="0"/>
              <a:t>  , </a:t>
            </a:r>
            <a:r>
              <a:rPr lang="ru-RU" sz="3200" dirty="0" err="1" smtClean="0"/>
              <a:t>був</a:t>
            </a:r>
            <a:r>
              <a:rPr lang="ru-RU" sz="3200" dirty="0" smtClean="0"/>
              <a:t> </a:t>
            </a:r>
            <a:r>
              <a:rPr lang="ru-RU" sz="3200" dirty="0" err="1" smtClean="0"/>
              <a:t>професором</a:t>
            </a:r>
            <a:r>
              <a:rPr lang="ru-RU" sz="3200" dirty="0" smtClean="0"/>
              <a:t> математики. </a:t>
            </a:r>
          </a:p>
          <a:p>
            <a:pPr>
              <a:buNone/>
            </a:pPr>
            <a:endParaRPr lang="ru-RU" sz="3200" dirty="0" smtClean="0"/>
          </a:p>
          <a:p>
            <a:pPr>
              <a:buNone/>
            </a:pP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>
              <a:solidFill>
                <a:schemeClr val="tx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Мама\Рабочий стол\200px-Lewis_Carroll_1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571900" cy="4714908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857224" y="6143644"/>
            <a:ext cx="228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(</a:t>
            </a:r>
            <a:r>
              <a:rPr lang="uk-UA" sz="2000" dirty="0" smtClean="0"/>
              <a:t>1832-1898</a:t>
            </a:r>
            <a:r>
              <a:rPr lang="en-US" sz="2000" dirty="0" smtClean="0"/>
              <a:t>)</a:t>
            </a:r>
            <a:endParaRPr lang="uk-UA" sz="2000" dirty="0" smtClean="0"/>
          </a:p>
        </p:txBody>
      </p:sp>
      <p:pic>
        <p:nvPicPr>
          <p:cNvPr id="7" name="~PP3878.WAV">
            <a:hlinkClick r:id="" action="ppaction://media"/>
          </p:cNvPr>
          <p:cNvPicPr>
            <a:picLocks noRot="1" noChangeAspect="1"/>
          </p:cNvPicPr>
          <p:nvPr>
            <a:wavAudioFile r:embed="rId1" name="~PP3878.WAV"/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Олександр </a:t>
            </a:r>
            <a:r>
              <a:rPr lang="ru-RU" sz="32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Ісайович</a:t>
            </a:r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Солженіцин</a:t>
            </a:r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endParaRPr lang="ru-R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071934" y="1600200"/>
            <a:ext cx="4614866" cy="4709160"/>
          </a:xfrm>
        </p:spPr>
        <p:txBody>
          <a:bodyPr/>
          <a:lstStyle/>
          <a:p>
            <a:r>
              <a:rPr lang="ru-RU" dirty="0" err="1" smtClean="0"/>
              <a:t>російський</a:t>
            </a:r>
            <a:r>
              <a:rPr lang="ru-RU" dirty="0" smtClean="0"/>
              <a:t> </a:t>
            </a:r>
            <a:r>
              <a:rPr lang="ru-RU" dirty="0" err="1" smtClean="0"/>
              <a:t>історичний</a:t>
            </a:r>
            <a:r>
              <a:rPr lang="ru-RU" dirty="0" smtClean="0"/>
              <a:t> </a:t>
            </a:r>
            <a:r>
              <a:rPr lang="ru-RU" dirty="0" err="1" smtClean="0"/>
              <a:t>прозаїк</a:t>
            </a:r>
            <a:r>
              <a:rPr lang="ru-RU" dirty="0" smtClean="0"/>
              <a:t>, драматург </a:t>
            </a:r>
            <a:r>
              <a:rPr lang="ru-RU" dirty="0" err="1" smtClean="0"/>
              <a:t>і</a:t>
            </a:r>
            <a:r>
              <a:rPr lang="ru-RU" dirty="0" smtClean="0"/>
              <a:t> поет.</a:t>
            </a:r>
          </a:p>
          <a:p>
            <a:r>
              <a:rPr lang="ru-RU" dirty="0" err="1" smtClean="0"/>
              <a:t>вивчав</a:t>
            </a:r>
            <a:r>
              <a:rPr lang="ru-RU" dirty="0" smtClean="0"/>
              <a:t> </a:t>
            </a:r>
            <a:r>
              <a:rPr lang="uk-UA" dirty="0" smtClean="0"/>
              <a:t>математику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фізику</a:t>
            </a:r>
            <a:r>
              <a:rPr lang="ru-RU" dirty="0" smtClean="0"/>
              <a:t> в </a:t>
            </a:r>
            <a:r>
              <a:rPr lang="ru-RU" dirty="0" err="1" smtClean="0"/>
              <a:t>Ростовському</a:t>
            </a:r>
            <a:r>
              <a:rPr lang="ru-RU" dirty="0" smtClean="0"/>
              <a:t> </a:t>
            </a:r>
            <a:r>
              <a:rPr lang="ru-RU" dirty="0" err="1" smtClean="0"/>
              <a:t>університеті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деякий</a:t>
            </a:r>
            <a:r>
              <a:rPr lang="ru-RU" dirty="0" smtClean="0"/>
              <a:t> час </a:t>
            </a:r>
            <a:r>
              <a:rPr lang="ru-RU" dirty="0" err="1" smtClean="0"/>
              <a:t>викладав</a:t>
            </a:r>
            <a:r>
              <a:rPr lang="ru-RU" dirty="0" smtClean="0"/>
              <a:t> у </a:t>
            </a:r>
            <a:r>
              <a:rPr lang="ru-RU" dirty="0" err="1" smtClean="0"/>
              <a:t>рязанській</a:t>
            </a:r>
            <a:r>
              <a:rPr lang="ru-RU" dirty="0" smtClean="0"/>
              <a:t> </a:t>
            </a:r>
            <a:r>
              <a:rPr lang="ru-RU" dirty="0" err="1" smtClean="0"/>
              <a:t>школі</a:t>
            </a:r>
            <a:r>
              <a:rPr lang="ru-RU" dirty="0" smtClean="0"/>
              <a:t> </a:t>
            </a:r>
            <a:r>
              <a:rPr lang="ru-RU" dirty="0" err="1" smtClean="0"/>
              <a:t>ці</a:t>
            </a:r>
            <a:r>
              <a:rPr lang="ru-RU" dirty="0" smtClean="0"/>
              <a:t> два </a:t>
            </a:r>
            <a:r>
              <a:rPr lang="ru-RU" dirty="0" err="1" smtClean="0"/>
              <a:t>предмети</a:t>
            </a:r>
            <a:endParaRPr lang="ru-RU" dirty="0"/>
          </a:p>
        </p:txBody>
      </p:sp>
      <p:sp>
        <p:nvSpPr>
          <p:cNvPr id="4" name="Прямокутник 3"/>
          <p:cNvSpPr/>
          <p:nvPr/>
        </p:nvSpPr>
        <p:spPr>
          <a:xfrm>
            <a:off x="1071538" y="6072206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  (</a:t>
            </a:r>
            <a:r>
              <a:rPr lang="uk-UA" dirty="0" smtClean="0"/>
              <a:t>1918-2008</a:t>
            </a:r>
            <a:r>
              <a:rPr lang="en-US" dirty="0" smtClean="0"/>
              <a:t>)</a:t>
            </a:r>
            <a:r>
              <a:rPr lang="uk-UA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  </a:t>
            </a:r>
            <a:endParaRPr lang="uk-UA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C:\Documents and Settings\Мама\Рабочий стол\216553_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643050"/>
            <a:ext cx="3000396" cy="4143404"/>
          </a:xfrm>
          <a:prstGeom prst="rect">
            <a:avLst/>
          </a:prstGeom>
          <a:noFill/>
        </p:spPr>
      </p:pic>
      <p:pic>
        <p:nvPicPr>
          <p:cNvPr id="7" name="~PP1237.WAV">
            <a:hlinkClick r:id="" action="ppaction://media"/>
          </p:cNvPr>
          <p:cNvPicPr>
            <a:picLocks noRot="1" noChangeAspect="1"/>
          </p:cNvPicPr>
          <p:nvPr>
            <a:wavAudioFile r:embed="rId1" name="~PP1237.WAV"/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latin typeface="Calibri"/>
                <a:ea typeface="Times New Roman"/>
                <a:cs typeface="Times New Roman"/>
              </a:rPr>
              <a:t>Література</a:t>
            </a:r>
            <a:r>
              <a:rPr lang="ru-RU" sz="2800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sz="2800" dirty="0" err="1" smtClean="0">
                <a:latin typeface="Calibri"/>
                <a:ea typeface="Times New Roman"/>
                <a:cs typeface="Times New Roman"/>
              </a:rPr>
              <a:t>і</a:t>
            </a:r>
            <a:r>
              <a:rPr lang="ru-RU" sz="2800" dirty="0" smtClean="0">
                <a:latin typeface="Calibri"/>
                <a:ea typeface="Times New Roman"/>
                <a:cs typeface="Times New Roman"/>
              </a:rPr>
              <a:t> математика: </a:t>
            </a:r>
            <a:r>
              <a:rPr lang="ru-RU" sz="2800" dirty="0" err="1" smtClean="0">
                <a:latin typeface="Calibri"/>
                <a:ea typeface="Times New Roman"/>
                <a:cs typeface="Times New Roman"/>
              </a:rPr>
              <a:t>що</a:t>
            </a:r>
            <a:r>
              <a:rPr lang="ru-RU" sz="2800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sz="2800" dirty="0" err="1" smtClean="0">
                <a:latin typeface="Calibri"/>
                <a:ea typeface="Times New Roman"/>
                <a:cs typeface="Times New Roman"/>
              </a:rPr>
              <a:t>спільного</a:t>
            </a:r>
            <a:r>
              <a:rPr lang="ru-RU" sz="2800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sz="2800" dirty="0" err="1" smtClean="0">
                <a:latin typeface="Calibri"/>
                <a:ea typeface="Times New Roman"/>
                <a:cs typeface="Times New Roman"/>
              </a:rPr>
              <a:t>між</a:t>
            </a:r>
            <a:r>
              <a:rPr lang="ru-RU" sz="2800" dirty="0" smtClean="0">
                <a:latin typeface="Calibri"/>
                <a:ea typeface="Times New Roman"/>
                <a:cs typeface="Times New Roman"/>
              </a:rPr>
              <a:t> ними? </a:t>
            </a:r>
            <a:br>
              <a:rPr lang="ru-RU" sz="2800" dirty="0" smtClean="0">
                <a:latin typeface="Calibri"/>
                <a:ea typeface="Times New Roman"/>
                <a:cs typeface="Times New Roman"/>
              </a:rPr>
            </a:br>
            <a:endParaRPr lang="ru-RU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3781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uk-UA" dirty="0" smtClean="0">
                <a:latin typeface="Calibri"/>
                <a:ea typeface="Times New Roman"/>
                <a:cs typeface="Times New Roman"/>
              </a:rPr>
            </a:br>
            <a:r>
              <a:rPr lang="uk-UA" sz="39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libri"/>
                <a:ea typeface="Times New Roman"/>
                <a:cs typeface="Times New Roman"/>
              </a:rPr>
              <a:t>Математика і література схожі тим, що потребують творчого підходу до пізнання життя. Ще потребують сміливості думки, нестримної фантазії, витонченого спостереження, інтуїції. Що дивного у тому, що поет здатний мислити як вчений, а вчений сприймати світ, як поет? Це є більш повним, більш гармонійним сприйняттям дійсності.  </a:t>
            </a:r>
            <a:br>
              <a:rPr lang="uk-UA" sz="39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libri"/>
                <a:ea typeface="Times New Roman"/>
                <a:cs typeface="Times New Roman"/>
              </a:rPr>
            </a:br>
            <a:endParaRPr lang="uk-UA" sz="3900" dirty="0" smtClean="0">
              <a:solidFill>
                <a:schemeClr val="accent5">
                  <a:lumMod val="40000"/>
                  <a:lumOff val="60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r>
              <a:rPr lang="uk-UA" sz="33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uk-UA" sz="33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libri"/>
                <a:ea typeface="Times New Roman"/>
                <a:cs typeface="Times New Roman"/>
              </a:rPr>
            </a:br>
            <a:endParaRPr lang="uk-UA" sz="33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~PP1868.WAV">
            <a:hlinkClick r:id="" action="ppaction://media"/>
          </p:cNvPr>
          <p:cNvPicPr>
            <a:picLocks noRot="1" noChangeAspect="1"/>
          </p:cNvPicPr>
          <p:nvPr>
            <a:wavAudioFile r:embed="rId1" name="~PP1868.WAV"/>
          </p:nvPr>
        </p:nvPicPr>
        <p:blipFill>
          <a:blip r:embed="rId3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льков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льков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268</TotalTime>
  <Words>210</Words>
  <Application>Microsoft Office PowerPoint</Application>
  <PresentationFormat>Екран (4:3)</PresentationFormat>
  <Paragraphs>33</Paragraphs>
  <Slides>9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0" baseType="lpstr">
      <vt:lpstr>Апекс</vt:lpstr>
      <vt:lpstr>Математика , мова і література</vt:lpstr>
      <vt:lpstr>Прислівя, приказки , загадки</vt:lpstr>
      <vt:lpstr>Слайд 3</vt:lpstr>
      <vt:lpstr>Слайд 4</vt:lpstr>
      <vt:lpstr>Михайло Юрійович Лермонтов</vt:lpstr>
      <vt:lpstr>Лев Миколайович Толстой </vt:lpstr>
      <vt:lpstr>Льюіс Керролл</vt:lpstr>
      <vt:lpstr>Олександр Ісайович Солженіцин </vt:lpstr>
      <vt:lpstr>Література і математика: що спільного між ними?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 і мова</dc:title>
  <cp:lastModifiedBy>Мама</cp:lastModifiedBy>
  <cp:revision>32</cp:revision>
  <dcterms:modified xsi:type="dcterms:W3CDTF">2010-03-23T18:46:49Z</dcterms:modified>
</cp:coreProperties>
</file>