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76" r:id="rId3"/>
    <p:sldId id="285" r:id="rId4"/>
    <p:sldId id="284" r:id="rId5"/>
    <p:sldId id="289" r:id="rId6"/>
    <p:sldId id="290" r:id="rId7"/>
    <p:sldId id="274" r:id="rId8"/>
    <p:sldId id="286" r:id="rId9"/>
    <p:sldId id="269" r:id="rId10"/>
    <p:sldId id="281" r:id="rId11"/>
    <p:sldId id="279" r:id="rId12"/>
    <p:sldId id="291" r:id="rId13"/>
    <p:sldId id="287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98976"/>
            <a:ext cx="7236296" cy="1359024"/>
          </a:xfrm>
        </p:spPr>
        <p:txBody>
          <a:bodyPr/>
          <a:lstStyle/>
          <a:p>
            <a:pPr algn="ctr">
              <a:buNone/>
            </a:pPr>
            <a:r>
              <a:rPr lang="uk-UA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Права дитини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f56bc5c9f7d536065a24906f2465f52_shutterstock_5084217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831758" cy="496855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6" t="18687" r="32121" b="47373"/>
          <a:stretch/>
        </p:blipFill>
        <p:spPr bwMode="auto">
          <a:xfrm>
            <a:off x="6444208" y="4077072"/>
            <a:ext cx="2154959" cy="17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17" t="9451" b="18842"/>
          <a:stretch/>
        </p:blipFill>
        <p:spPr>
          <a:xfrm>
            <a:off x="395536" y="142350"/>
            <a:ext cx="8352928" cy="6715650"/>
          </a:xfrm>
        </p:spPr>
      </p:pic>
    </p:spTree>
    <p:extLst>
      <p:ext uri="{BB962C8B-B14F-4D97-AF65-F5344CB8AC3E}">
        <p14:creationId xmlns:p14="http://schemas.microsoft.com/office/powerpoint/2010/main" xmlns="" val="209474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6517"/>
            <a:ext cx="6400800" cy="112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446" y="4293096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вимушені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жебра</a:t>
            </a:r>
            <a:r>
              <a:rPr lang="uk-UA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кува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помирають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тяжких хвороб.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1" y="213335"/>
            <a:ext cx="48228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666" y="1412776"/>
            <a:ext cx="3852416" cy="276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177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дитини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063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5040560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1.Опрацювати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параграф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підручника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Скласти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кросворд із 5-6 термінів.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 Написати есе-роздуми про права дитини.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32656"/>
            <a:ext cx="3175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97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8808" y="4186599"/>
            <a:ext cx="8640960" cy="26642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uk-UA" sz="5200" b="1" dirty="0" smtClean="0"/>
              <a:t>Права дитини — це певні специфічні можливості, які необхідні дітям для існування й досягнення зрілості.</a:t>
            </a:r>
            <a:endParaRPr lang="ru-RU" sz="5200" b="1" dirty="0" smtClean="0"/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9"/>
          <a:stretch/>
        </p:blipFill>
        <p:spPr>
          <a:xfrm>
            <a:off x="1259632" y="0"/>
            <a:ext cx="6683329" cy="41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7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1-6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1143000"/>
          </a:xfrm>
        </p:spPr>
        <p:txBody>
          <a:bodyPr/>
          <a:lstStyle/>
          <a:p>
            <a:pPr algn="ctr">
              <a:buNone/>
            </a:pPr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  <a:t>Права дитини зазначені: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9144000" cy="4869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“Декларація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дитини”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“Конвенція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ООН про права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дитини”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 Конституція України.</a:t>
            </a:r>
          </a:p>
          <a:p>
            <a:pPr>
              <a:buNone/>
            </a:pP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 Закон України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“Про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охорону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дитинства”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_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952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194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052736"/>
            <a:ext cx="2005024" cy="1944216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121696"/>
            <a:ext cx="273630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755" y="0"/>
            <a:ext cx="9168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2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355976" y="476672"/>
            <a:ext cx="4499992" cy="56886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Для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цілей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цієї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Конвенції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дитиною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кожна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людська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істота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18-річного </a:t>
            </a:r>
            <a:r>
              <a:rPr lang="ru-RU" sz="44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віку</a:t>
            </a:r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1"/>
            <a:ext cx="4176464" cy="58363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9-14-6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7166"/>
            <a:ext cx="9144000" cy="6865166"/>
          </a:xfrm>
        </p:spPr>
      </p:pic>
    </p:spTree>
    <p:extLst>
      <p:ext uri="{BB962C8B-B14F-4D97-AF65-F5344CB8AC3E}">
        <p14:creationId xmlns:p14="http://schemas.microsoft.com/office/powerpoint/2010/main" xmlns="" val="31078889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121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Права дитини</vt:lpstr>
      <vt:lpstr>Слайд 2</vt:lpstr>
      <vt:lpstr>Слайд 3</vt:lpstr>
      <vt:lpstr>Права дитини зазначені: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2016-11-13T19:59:18Z</dcterms:created>
  <dcterms:modified xsi:type="dcterms:W3CDTF">2016-11-18T06:32:55Z</dcterms:modified>
</cp:coreProperties>
</file>