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6" r:id="rId3"/>
    <p:sldId id="257" r:id="rId4"/>
    <p:sldId id="258" r:id="rId5"/>
    <p:sldId id="263" r:id="rId6"/>
    <p:sldId id="282" r:id="rId7"/>
    <p:sldId id="269" r:id="rId8"/>
    <p:sldId id="273" r:id="rId9"/>
    <p:sldId id="274" r:id="rId10"/>
    <p:sldId id="271" r:id="rId11"/>
    <p:sldId id="259" r:id="rId12"/>
    <p:sldId id="260" r:id="rId13"/>
    <p:sldId id="278" r:id="rId14"/>
    <p:sldId id="281" r:id="rId15"/>
    <p:sldId id="279" r:id="rId16"/>
    <p:sldId id="280" r:id="rId17"/>
    <p:sldId id="264" r:id="rId18"/>
    <p:sldId id="272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28447"/>
            <a:ext cx="87122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8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67747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і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Утвердження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 і свобод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обов’язком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961815" cy="273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8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6047756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14800" cy="30236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7" t="20647" r="44108" b="51449"/>
          <a:stretch/>
        </p:blipFill>
        <p:spPr bwMode="auto">
          <a:xfrm>
            <a:off x="6677004" y="3717032"/>
            <a:ext cx="2345929" cy="294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2281109" cy="23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868" cy="6858000"/>
          </a:xfrm>
        </p:spPr>
      </p:pic>
    </p:spTree>
    <p:extLst>
      <p:ext uri="{BB962C8B-B14F-4D97-AF65-F5344CB8AC3E}">
        <p14:creationId xmlns:p14="http://schemas.microsoft.com/office/powerpoint/2010/main" val="269977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Права людини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7779"/>
            <a:ext cx="8807383" cy="616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2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7" t="9451" b="18842"/>
          <a:stretch/>
        </p:blipFill>
        <p:spPr>
          <a:xfrm>
            <a:off x="395536" y="142350"/>
            <a:ext cx="8352928" cy="6715650"/>
          </a:xfrm>
        </p:spPr>
      </p:pic>
    </p:spTree>
    <p:extLst>
      <p:ext uri="{BB962C8B-B14F-4D97-AF65-F5344CB8AC3E}">
        <p14:creationId xmlns:p14="http://schemas.microsoft.com/office/powerpoint/2010/main" val="209474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6517"/>
            <a:ext cx="6400800" cy="112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446" y="4293096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вимушені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жебра</a:t>
            </a:r>
            <a:r>
              <a:rPr lang="uk-UA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кува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помирають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тяжких хвороб.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213335"/>
            <a:ext cx="48228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66" y="1412776"/>
            <a:ext cx="3852416" cy="276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7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9371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Незаконне позбавлення волі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696744" cy="3923874"/>
          </a:xfrm>
        </p:spPr>
      </p:pic>
    </p:spTree>
    <p:extLst>
      <p:ext uri="{BB962C8B-B14F-4D97-AF65-F5344CB8AC3E}">
        <p14:creationId xmlns:p14="http://schemas.microsoft.com/office/powerpoint/2010/main" val="125348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51520" y="5301208"/>
            <a:ext cx="8677472" cy="1080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600" dirty="0" smtClean="0"/>
              <a:t>Порушення прав людини на окупованих територіях.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9469"/>
            <a:ext cx="5616624" cy="34992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3"/>
            <a:ext cx="4067944" cy="30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0"/>
            <a:ext cx="4168552" cy="55446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 та свобод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громадянин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прокуратури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Уповноваженого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прав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10553"/>
            <a:ext cx="5092289" cy="51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25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5040560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1.Опрацювати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параграф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підручника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Порядний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вимірює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обов’язками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Лакордер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3175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8808" y="4186599"/>
            <a:ext cx="8640960" cy="26642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блага,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для нормального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9"/>
          <a:stretch/>
        </p:blipFill>
        <p:spPr>
          <a:xfrm>
            <a:off x="107504" y="0"/>
            <a:ext cx="6683329" cy="415885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18687" r="32121" b="47373"/>
          <a:stretch/>
        </p:blipFill>
        <p:spPr bwMode="auto">
          <a:xfrm>
            <a:off x="6660232" y="9663"/>
            <a:ext cx="2353167" cy="193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44" y="1"/>
            <a:ext cx="9282717" cy="6956010"/>
          </a:xfrm>
        </p:spPr>
      </p:pic>
    </p:spTree>
    <p:extLst>
      <p:ext uri="{BB962C8B-B14F-4D97-AF65-F5344CB8AC3E}">
        <p14:creationId xmlns:p14="http://schemas.microsoft.com/office/powerpoint/2010/main" val="415866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7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631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абінет історії\Стенди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43297" r="7435" b="37172"/>
          <a:stretch/>
        </p:blipFill>
        <p:spPr bwMode="auto">
          <a:xfrm>
            <a:off x="31513" y="2564904"/>
            <a:ext cx="899281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абінет історії\Стенди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4"/>
          <a:stretch/>
        </p:blipFill>
        <p:spPr bwMode="auto">
          <a:xfrm>
            <a:off x="31514" y="116633"/>
            <a:ext cx="89928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8" b="23913"/>
          <a:stretch/>
        </p:blipFill>
        <p:spPr bwMode="auto">
          <a:xfrm>
            <a:off x="107504" y="260648"/>
            <a:ext cx="903649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7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116632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8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6517"/>
            <a:ext cx="6400800" cy="112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692696"/>
            <a:ext cx="5238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1953 р.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свобод.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документ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гарантував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держав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Ради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255222" cy="50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0229"/>
            <a:ext cx="3395456" cy="4744955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188640"/>
            <a:ext cx="6015956" cy="70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01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182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людини</vt:lpstr>
      <vt:lpstr>Презентация PowerPoint</vt:lpstr>
      <vt:lpstr>Презентация PowerPoint</vt:lpstr>
      <vt:lpstr>Незаконне позбавлення волі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2016-11-13T19:59:18Z</dcterms:created>
  <dcterms:modified xsi:type="dcterms:W3CDTF">2016-11-15T13:33:18Z</dcterms:modified>
</cp:coreProperties>
</file>