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6" r:id="rId5"/>
    <p:sldId id="263" r:id="rId6"/>
    <p:sldId id="264" r:id="rId7"/>
    <p:sldId id="265" r:id="rId8"/>
    <p:sldId id="258" r:id="rId9"/>
    <p:sldId id="25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vytyag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600" y="0"/>
            <a:ext cx="574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Козацький Вишкіл 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312503" cy="5475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094502" cy="6237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763144" cy="5564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запорозьких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культ </a:t>
            </a:r>
            <a:r>
              <a:rPr lang="ru-RU" dirty="0" err="1" smtClean="0"/>
              <a:t>Богородиці-Покрови</a:t>
            </a:r>
            <a:r>
              <a:rPr lang="ru-RU" dirty="0" smtClean="0"/>
              <a:t> як </a:t>
            </a:r>
            <a:r>
              <a:rPr lang="ru-RU" dirty="0" err="1" smtClean="0"/>
              <a:t>заступниці</a:t>
            </a:r>
            <a:r>
              <a:rPr lang="ru-RU" dirty="0" smtClean="0"/>
              <a:t> та </a:t>
            </a:r>
            <a:r>
              <a:rPr lang="ru-RU" dirty="0" err="1" smtClean="0"/>
              <a:t>захисниці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ворога.</a:t>
            </a:r>
            <a:endParaRPr lang="ru-RU" dirty="0"/>
          </a:p>
        </p:txBody>
      </p:sp>
      <p:pic>
        <p:nvPicPr>
          <p:cNvPr id="4" name="Содержимое 3" descr="d38d78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5638"/>
            <a:ext cx="4382481" cy="64523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gajdachny_pe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832648" cy="67743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19128" cy="4051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err="1" smtClean="0"/>
              <a:t>Запорізький</a:t>
            </a:r>
            <a:r>
              <a:rPr lang="ru-RU" i="1" dirty="0" smtClean="0"/>
              <a:t> </a:t>
            </a:r>
            <a:r>
              <a:rPr lang="ru-RU" i="1" dirty="0" err="1" smtClean="0"/>
              <a:t>козак</a:t>
            </a:r>
            <a:r>
              <a:rPr lang="ru-RU" i="1" dirty="0" smtClean="0"/>
              <a:t> при </a:t>
            </a:r>
            <a:r>
              <a:rPr lang="ru-RU" i="1" dirty="0" err="1" smtClean="0"/>
              <a:t>повному</a:t>
            </a:r>
            <a:r>
              <a:rPr lang="ru-RU" i="1" dirty="0" smtClean="0"/>
              <a:t> </a:t>
            </a:r>
            <a:r>
              <a:rPr lang="ru-RU" i="1" dirty="0" err="1" smtClean="0"/>
              <a:t>озброєнні</a:t>
            </a:r>
            <a:r>
              <a:rPr lang="ru-RU" i="1" dirty="0" smtClean="0"/>
              <a:t>. Гравюра ХІХ 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bizslovo.org/content/images/stories/kozactvo/08-harakter-zaporozhe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4943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456384" cy="583264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«Як </a:t>
            </a:r>
            <a:r>
              <a:rPr lang="ru-RU" b="1" i="1" dirty="0" err="1" smtClean="0"/>
              <a:t>натягну</a:t>
            </a:r>
            <a:r>
              <a:rPr lang="ru-RU" b="1" i="1" dirty="0" smtClean="0"/>
              <a:t> лук я, </a:t>
            </a:r>
            <a:r>
              <a:rPr lang="ru-RU" b="1" i="1" dirty="0" err="1" smtClean="0"/>
              <a:t>брязну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тятивою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То </a:t>
            </a:r>
            <a:r>
              <a:rPr lang="ru-RU" b="1" i="1" dirty="0" err="1" smtClean="0"/>
              <a:t>мусить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утікати</a:t>
            </a:r>
            <a:r>
              <a:rPr lang="ru-RU" b="1" i="1" dirty="0" smtClean="0"/>
              <a:t> хан </a:t>
            </a:r>
            <a:r>
              <a:rPr lang="ru-RU" b="1" i="1" dirty="0" err="1" smtClean="0"/>
              <a:t>кримський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ордою».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ile0765-001-274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68689"/>
            <a:ext cx="4650678" cy="67893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795" y="0"/>
            <a:ext cx="9237795" cy="6928346"/>
          </a:xfrm>
        </p:spPr>
      </p:pic>
      <p:pic>
        <p:nvPicPr>
          <p:cNvPr id="5" name="Picture 2" descr="C:\Users\user\Pictures\2016-10-31\0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34514"/>
            <a:ext cx="1728192" cy="2023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Козацькі чайки</a:t>
            </a:r>
            <a:endParaRPr lang="ru-RU" b="1" dirty="0"/>
          </a:p>
        </p:txBody>
      </p:sp>
      <p:pic>
        <p:nvPicPr>
          <p:cNvPr id="6" name="Содержимое 5" descr="image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99305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Артилерія Козаків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02-400x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44408" cy="5547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6" descr="http://www.bizslovo.org/content/images/stories/kozactvo/09-harakter-kozacki%20lyulk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862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err="1" smtClean="0"/>
              <a:t>Запорозькі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розваги</a:t>
            </a:r>
            <a:r>
              <a:rPr lang="ru-RU" sz="2700" i="1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Гравюра Т. </a:t>
            </a:r>
            <a:r>
              <a:rPr lang="ru-RU" sz="2700" i="1" dirty="0" err="1" smtClean="0"/>
              <a:t>Калинського</a:t>
            </a:r>
            <a:r>
              <a:rPr lang="ru-RU" sz="2700" i="1" dirty="0" smtClean="0"/>
              <a:t>.  70-ті роки XVIII </a:t>
            </a:r>
            <a:r>
              <a:rPr lang="ru-RU" sz="2700" i="1" dirty="0" smtClean="0"/>
              <a:t>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297600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970068" cy="55259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32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    Запорізький козак при повному озброєнні. Гравюра ХІХ ст. </vt:lpstr>
      <vt:lpstr>«Як натягну лук я, брязну тятивою, То мусить утікати хан кримський з ордою». </vt:lpstr>
      <vt:lpstr>Слайд 5</vt:lpstr>
      <vt:lpstr>Козацькі чайки</vt:lpstr>
      <vt:lpstr>Артилерія Козаків</vt:lpstr>
      <vt:lpstr>Слайд 8</vt:lpstr>
      <vt:lpstr>Запорозькі розваги. Гравюра Т. Калинського.  70-ті роки XVIII ст. </vt:lpstr>
      <vt:lpstr>Козацький Вишкіл </vt:lpstr>
      <vt:lpstr>Слайд 11</vt:lpstr>
      <vt:lpstr>У запорозьких козаків був особливий культ Богородиці-Покрови як заступниці та захисниці від ворога.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2016-10-31T18:39:00Z</dcterms:created>
  <dcterms:modified xsi:type="dcterms:W3CDTF">2016-10-31T22:39:24Z</dcterms:modified>
</cp:coreProperties>
</file>