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41" r:id="rId2"/>
    <p:sldId id="342" r:id="rId3"/>
    <p:sldId id="346" r:id="rId4"/>
    <p:sldId id="347" r:id="rId5"/>
    <p:sldId id="343" r:id="rId6"/>
    <p:sldId id="344" r:id="rId7"/>
    <p:sldId id="345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89" autoAdjust="0"/>
    <p:restoredTop sz="94660"/>
  </p:normalViewPr>
  <p:slideViewPr>
    <p:cSldViewPr>
      <p:cViewPr varScale="1">
        <p:scale>
          <a:sx n="65" d="100"/>
          <a:sy n="65" d="100"/>
        </p:scale>
        <p:origin x="-120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EC4804-6018-48C2-8006-02F8A8BDAC0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F4C18A-C9A0-4FDB-8BC3-995E22D9EE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EC4804-6018-48C2-8006-02F8A8BDAC0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F4C18A-C9A0-4FDB-8BC3-995E22D9EE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EC4804-6018-48C2-8006-02F8A8BDAC0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F4C18A-C9A0-4FDB-8BC3-995E22D9EE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EC4804-6018-48C2-8006-02F8A8BDAC0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F4C18A-C9A0-4FDB-8BC3-995E22D9EE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EC4804-6018-48C2-8006-02F8A8BDAC0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F4C18A-C9A0-4FDB-8BC3-995E22D9EE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EC4804-6018-48C2-8006-02F8A8BDAC0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F4C18A-C9A0-4FDB-8BC3-995E22D9EE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EC4804-6018-48C2-8006-02F8A8BDAC0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F4C18A-C9A0-4FDB-8BC3-995E22D9EE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EC4804-6018-48C2-8006-02F8A8BDAC0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F4C18A-C9A0-4FDB-8BC3-995E22D9EE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EC4804-6018-48C2-8006-02F8A8BDAC0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F4C18A-C9A0-4FDB-8BC3-995E22D9EE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EC4804-6018-48C2-8006-02F8A8BDAC0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F4C18A-C9A0-4FDB-8BC3-995E22D9EE2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EC4804-6018-48C2-8006-02F8A8BDAC0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F4C18A-C9A0-4FDB-8BC3-995E22D9EE2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DEC4804-6018-48C2-8006-02F8A8BDAC00}" type="datetimeFigureOut">
              <a:rPr lang="ru-RU" smtClean="0"/>
              <a:pPr/>
              <a:t>07.02.2017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5F4C18A-C9A0-4FDB-8BC3-995E22D9EE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Публікації</a:t>
            </a:r>
            <a:endParaRPr lang="en-US" dirty="0"/>
          </a:p>
        </p:txBody>
      </p:sp>
      <p:pic>
        <p:nvPicPr>
          <p:cNvPr id="1026" name="Picture 2" descr="E:\Семінар 23.10.2015р\Для семінару\На диск\Презентація методичної роботи\Методична робота (фото)\DSCN2310.JPG"/>
          <p:cNvPicPr>
            <a:picLocks noChangeAspect="1" noChangeArrowheads="1"/>
          </p:cNvPicPr>
          <p:nvPr/>
        </p:nvPicPr>
        <p:blipFill>
          <a:blip r:embed="rId2" cstate="print"/>
          <a:srcRect l="6696" t="6696" r="2064" b="2901"/>
          <a:stretch>
            <a:fillRect/>
          </a:stretch>
        </p:blipFill>
        <p:spPr bwMode="auto">
          <a:xfrm>
            <a:off x="785786" y="285728"/>
            <a:ext cx="7786742" cy="5786478"/>
          </a:xfrm>
          <a:prstGeom prst="rect">
            <a:avLst/>
          </a:prstGeom>
          <a:noFill/>
        </p:spPr>
      </p:pic>
      <p:pic>
        <p:nvPicPr>
          <p:cNvPr id="1027" name="Picture 3" descr="E:\Семінар 23.10.2015р\Для семінару\На диск\Презентація методичної роботи\Методична робота (фото)\DSCN2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5" y="309540"/>
            <a:ext cx="4750627" cy="6334169"/>
          </a:xfrm>
          <a:prstGeom prst="rect">
            <a:avLst/>
          </a:prstGeom>
          <a:noFill/>
        </p:spPr>
      </p:pic>
      <p:pic>
        <p:nvPicPr>
          <p:cNvPr id="1028" name="Picture 4" descr="E:\Семінар 23.10.2015р\Для семінару\На диск\Презентація методичної роботи\Методична робота (фото)\DSCN2312.JPG"/>
          <p:cNvPicPr>
            <a:picLocks noChangeAspect="1" noChangeArrowheads="1"/>
          </p:cNvPicPr>
          <p:nvPr/>
        </p:nvPicPr>
        <p:blipFill>
          <a:blip r:embed="rId4" cstate="print"/>
          <a:srcRect t="3720"/>
          <a:stretch>
            <a:fillRect/>
          </a:stretch>
        </p:blipFill>
        <p:spPr bwMode="auto">
          <a:xfrm>
            <a:off x="4071934" y="357166"/>
            <a:ext cx="4800600" cy="61627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22114"/>
          </a:xfrm>
        </p:spPr>
        <p:txBody>
          <a:bodyPr>
            <a:normAutofit/>
          </a:bodyPr>
          <a:lstStyle/>
          <a:p>
            <a:r>
              <a:rPr lang="uk-UA" sz="4800" b="1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Методичні доробки</a:t>
            </a:r>
            <a:endParaRPr lang="uk-UA" sz="48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484784"/>
            <a:ext cx="3420382" cy="41904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2344" y="1484784"/>
            <a:ext cx="3706360" cy="419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19767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000"/>
    </mc:Choice>
    <mc:Fallback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8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8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2" descr="nn,b,b,b,nb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 Box 6"/>
          <p:cNvSpPr txBox="1">
            <a:spLocks noChangeArrowheads="1"/>
          </p:cNvSpPr>
          <p:nvPr/>
        </p:nvSpPr>
        <p:spPr bwMode="auto">
          <a:xfrm>
            <a:off x="539750" y="404813"/>
            <a:ext cx="8175654" cy="159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0000" tIns="180000" rIns="180000" bIns="180000">
            <a:spAutoFit/>
          </a:bodyPr>
          <a:lstStyle/>
          <a:p>
            <a:pPr algn="ctr">
              <a:defRPr/>
            </a:pPr>
            <a:r>
              <a:rPr lang="uk-UA" sz="4000" b="1" spc="3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Навчально</a:t>
            </a:r>
            <a:r>
              <a:rPr lang="uk-UA" sz="4000" b="1" spc="3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– методичні посібники</a:t>
            </a:r>
            <a:r>
              <a:rPr lang="en-US" sz="4000" b="1" spc="3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n-US" sz="4000" b="1" spc="3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     </a:t>
            </a:r>
            <a:endParaRPr lang="fr-FR" sz="2800" i="1" spc="3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4294967295"/>
          </p:nvPr>
        </p:nvSpPr>
        <p:spPr>
          <a:xfrm>
            <a:off x="5286380" y="5214939"/>
            <a:ext cx="3400420" cy="6429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>
              <a:buFontTx/>
              <a:buNone/>
              <a:defRPr/>
            </a:pPr>
            <a:r>
              <a:rPr lang="uk-UA" b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	</a:t>
            </a:r>
            <a:endParaRPr lang="uk-UA" dirty="0" smtClean="0"/>
          </a:p>
        </p:txBody>
      </p:sp>
      <p:pic>
        <p:nvPicPr>
          <p:cNvPr id="7" name="Рисунок 6" descr="G:\книги\IMG_20170206_09055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1785926"/>
            <a:ext cx="4929222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G:\книги\IMG_20170206_09061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071678"/>
            <a:ext cx="3343275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0"/>
            <a:ext cx="5214974" cy="661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4714876" y="16835"/>
            <a:ext cx="4429124" cy="655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G:\книги\IMG_20170206_0908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1785926"/>
            <a:ext cx="5500726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60593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4008"/>
    </mc:Choice>
    <mc:Fallback>
      <p:transition spd="slow" advTm="14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277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7"/>
            <p:cNvPicPr/>
            <p:nvPr/>
          </p:nvPicPr>
          <p:blipFill>
            <a:blip r:embed="rId3" cstate="print"/>
            <a:srcRect l="8537" t="16708" r="54293" b="48367"/>
            <a:stretch>
              <a:fillRect/>
            </a:stretch>
          </p:blipFill>
          <p:spPr bwMode="auto">
            <a:xfrm rot="5023585">
              <a:off x="2504233" y="4085900"/>
              <a:ext cx="2280771" cy="29542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Рисунок 8"/>
            <p:cNvPicPr/>
            <p:nvPr/>
          </p:nvPicPr>
          <p:blipFill>
            <a:blip r:embed="rId4" cstate="print"/>
            <a:srcRect l="10564" t="7016" r="48797" b="58252"/>
            <a:stretch>
              <a:fillRect/>
            </a:stretch>
          </p:blipFill>
          <p:spPr bwMode="auto">
            <a:xfrm rot="5730813">
              <a:off x="5623888" y="4641900"/>
              <a:ext cx="2204864" cy="16561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3" name="Группа 10"/>
          <p:cNvGrpSpPr>
            <a:grpSpLocks/>
          </p:cNvGrpSpPr>
          <p:nvPr/>
        </p:nvGrpSpPr>
        <p:grpSpPr bwMode="auto">
          <a:xfrm>
            <a:off x="796925" y="188913"/>
            <a:ext cx="7924800" cy="4184650"/>
            <a:chOff x="796539" y="400679"/>
            <a:chExt cx="7925599" cy="4185026"/>
          </a:xfrm>
        </p:grpSpPr>
        <p:pic>
          <p:nvPicPr>
            <p:cNvPr id="7" name="Рисунок 6" descr="D:\Робота - школа\Психолог\Сторінка 1 001.jpg"/>
            <p:cNvPicPr/>
            <p:nvPr/>
          </p:nvPicPr>
          <p:blipFill>
            <a:blip r:embed="rId5" cstate="print"/>
            <a:srcRect l="14142" t="46667" r="10773"/>
            <a:stretch>
              <a:fillRect/>
            </a:stretch>
          </p:blipFill>
          <p:spPr bwMode="auto">
            <a:xfrm rot="5732633">
              <a:off x="5135430" y="891043"/>
              <a:ext cx="4077072" cy="309634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Рисунок 9"/>
            <p:cNvPicPr/>
            <p:nvPr/>
          </p:nvPicPr>
          <p:blipFill>
            <a:blip r:embed="rId6" cstate="print">
              <a:lum contrast="20000"/>
            </a:blip>
            <a:srcRect l="9404" t="20481" r="6036" b="11606"/>
            <a:stretch>
              <a:fillRect/>
            </a:stretch>
          </p:blipFill>
          <p:spPr bwMode="auto">
            <a:xfrm rot="10014071">
              <a:off x="796539" y="625265"/>
              <a:ext cx="3672408" cy="39604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162678771"/>
      </p:ext>
    </p:extLst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-55563" y="690563"/>
            <a:ext cx="9251951" cy="5792787"/>
            <a:chOff x="-55204" y="690860"/>
            <a:chExt cx="9252179" cy="5791716"/>
          </a:xfrm>
        </p:grpSpPr>
        <p:pic>
          <p:nvPicPr>
            <p:cNvPr id="3" name="Рисунок 2"/>
            <p:cNvPicPr/>
            <p:nvPr/>
          </p:nvPicPr>
          <p:blipFill>
            <a:blip r:embed="rId3" cstate="print"/>
            <a:srcRect l="13655" t="1609" r="1182" b="9708"/>
            <a:stretch>
              <a:fillRect/>
            </a:stretch>
          </p:blipFill>
          <p:spPr bwMode="auto">
            <a:xfrm rot="21264731">
              <a:off x="-55204" y="690860"/>
              <a:ext cx="4680520" cy="57606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" name="Рисунок 3"/>
            <p:cNvPicPr/>
            <p:nvPr/>
          </p:nvPicPr>
          <p:blipFill>
            <a:blip r:embed="rId4" cstate="print"/>
            <a:srcRect l="5729" t="4598" r="9347" b="6262"/>
            <a:stretch>
              <a:fillRect/>
            </a:stretch>
          </p:blipFill>
          <p:spPr bwMode="auto">
            <a:xfrm rot="333172">
              <a:off x="5057023" y="721936"/>
              <a:ext cx="4139952" cy="57606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3391038106"/>
      </p:ext>
    </p:extLst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4313"/>
            <a:ext cx="9144000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574675" y="595313"/>
            <a:ext cx="7908925" cy="5811837"/>
            <a:chOff x="575203" y="595222"/>
            <a:chExt cx="7909175" cy="5811572"/>
          </a:xfrm>
        </p:grpSpPr>
        <p:pic>
          <p:nvPicPr>
            <p:cNvPr id="4" name="Рисунок 3"/>
            <p:cNvPicPr/>
            <p:nvPr/>
          </p:nvPicPr>
          <p:blipFill>
            <a:blip r:embed="rId3" cstate="print"/>
            <a:srcRect l="13784" t="9253" r="5460" b="2415"/>
            <a:stretch>
              <a:fillRect/>
            </a:stretch>
          </p:blipFill>
          <p:spPr bwMode="auto">
            <a:xfrm rot="11213699">
              <a:off x="4959631" y="595222"/>
              <a:ext cx="3524747" cy="581157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" name="Рисунок 2" descr="D:\Робота - школа\Психолог\Сторінка 7 001.jpg"/>
            <p:cNvPicPr/>
            <p:nvPr/>
          </p:nvPicPr>
          <p:blipFill>
            <a:blip r:embed="rId4" cstate="print"/>
            <a:srcRect l="11022" t="8100" r="6047" b="3333"/>
            <a:stretch>
              <a:fillRect/>
            </a:stretch>
          </p:blipFill>
          <p:spPr bwMode="auto">
            <a:xfrm rot="10551580">
              <a:off x="575203" y="618782"/>
              <a:ext cx="3961145" cy="512013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xmlns="" val="2573137248"/>
      </p:ext>
    </p:extLst>
  </p:cSld>
  <p:clrMapOvr>
    <a:masterClrMapping/>
  </p:clrMapOvr>
  <p:transition advTm="263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6|0.7|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1524</TotalTime>
  <Words>7</Words>
  <Application>Microsoft Office PowerPoint</Application>
  <PresentationFormat>Экран (4:3)</PresentationFormat>
  <Paragraphs>4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Аспект</vt:lpstr>
      <vt:lpstr>Публікації</vt:lpstr>
      <vt:lpstr>Методичні доробки</vt:lpstr>
      <vt:lpstr>Слайд 3</vt:lpstr>
      <vt:lpstr>Слайд 4</vt:lpstr>
      <vt:lpstr>Слайд 5</vt:lpstr>
      <vt:lpstr>Слайд 6</vt:lpstr>
      <vt:lpstr>Слайд 7</vt:lpstr>
    </vt:vector>
  </TitlesOfParts>
  <Company>bu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Зустріч делегації  із Харкова (2012р.)</dc:title>
  <dc:creator>oksana</dc:creator>
  <cp:lastModifiedBy>User</cp:lastModifiedBy>
  <cp:revision>149</cp:revision>
  <dcterms:created xsi:type="dcterms:W3CDTF">2014-10-27T17:19:10Z</dcterms:created>
  <dcterms:modified xsi:type="dcterms:W3CDTF">2017-02-07T08:23:48Z</dcterms:modified>
</cp:coreProperties>
</file>