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3" r:id="rId3"/>
    <p:sldId id="295" r:id="rId4"/>
    <p:sldId id="297" r:id="rId5"/>
    <p:sldId id="298" r:id="rId6"/>
    <p:sldId id="301" r:id="rId7"/>
    <p:sldId id="305" r:id="rId8"/>
    <p:sldId id="306" r:id="rId9"/>
    <p:sldId id="307" r:id="rId10"/>
    <p:sldId id="258" r:id="rId11"/>
    <p:sldId id="308" r:id="rId12"/>
    <p:sldId id="303" r:id="rId13"/>
    <p:sldId id="304" r:id="rId14"/>
    <p:sldId id="281" r:id="rId15"/>
    <p:sldId id="292" r:id="rId16"/>
    <p:sldId id="284" r:id="rId17"/>
    <p:sldId id="309" r:id="rId18"/>
    <p:sldId id="270" r:id="rId19"/>
    <p:sldId id="264" r:id="rId20"/>
    <p:sldId id="283" r:id="rId21"/>
    <p:sldId id="268" r:id="rId22"/>
    <p:sldId id="269" r:id="rId23"/>
    <p:sldId id="259" r:id="rId24"/>
    <p:sldId id="266" r:id="rId25"/>
    <p:sldId id="286" r:id="rId26"/>
    <p:sldId id="288" r:id="rId27"/>
    <p:sldId id="310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CD8DC"/>
    <a:srgbClr val="DAC2EC"/>
    <a:srgbClr val="1273D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94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73F30F-5720-49DF-A3E1-7181495398E9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</dgm:pt>
    <dgm:pt modelId="{7B3AFEA0-C9E4-427B-8598-A18FE8774FC0}">
      <dgm:prSet phldrT="[Текст]" custT="1"/>
      <dgm:spPr/>
      <dgm:t>
        <a:bodyPr/>
        <a:lstStyle/>
        <a:p>
          <a:r>
            <a:rPr lang="uk-UA" sz="1400" b="1" dirty="0"/>
            <a:t>комбіновані (змішані) уроки</a:t>
          </a:r>
          <a:endParaRPr lang="ru-RU" sz="1400" b="1" dirty="0"/>
        </a:p>
      </dgm:t>
    </dgm:pt>
    <dgm:pt modelId="{A1ACC542-C869-499B-8A9B-B0951A270CA9}" type="parTrans" cxnId="{D689C6C0-3B9E-4F04-A839-E33D6D91738B}">
      <dgm:prSet/>
      <dgm:spPr/>
      <dgm:t>
        <a:bodyPr/>
        <a:lstStyle/>
        <a:p>
          <a:endParaRPr lang="ru-RU"/>
        </a:p>
      </dgm:t>
    </dgm:pt>
    <dgm:pt modelId="{08ECAA67-017C-4AFA-87B6-50B6DF9BB86B}" type="sibTrans" cxnId="{D689C6C0-3B9E-4F04-A839-E33D6D91738B}">
      <dgm:prSet/>
      <dgm:spPr/>
      <dgm:t>
        <a:bodyPr/>
        <a:lstStyle/>
        <a:p>
          <a:endParaRPr lang="ru-RU"/>
        </a:p>
      </dgm:t>
    </dgm:pt>
    <dgm:pt modelId="{C447C489-83EC-47BC-8C3A-42A0F774E725}">
      <dgm:prSet phldrT="[Текст]" custT="1"/>
      <dgm:spPr/>
      <dgm:t>
        <a:bodyPr/>
        <a:lstStyle/>
        <a:p>
          <a:r>
            <a:rPr lang="uk-UA" sz="1400" b="1" dirty="0"/>
            <a:t>уроки засвоєння нових знань</a:t>
          </a:r>
          <a:endParaRPr lang="ru-RU" sz="1400" b="1" dirty="0"/>
        </a:p>
      </dgm:t>
    </dgm:pt>
    <dgm:pt modelId="{31B0C197-E997-4414-BDBF-89D3BB3971E1}" type="parTrans" cxnId="{D2E36696-1960-4695-86E4-26925A0CD01E}">
      <dgm:prSet/>
      <dgm:spPr/>
      <dgm:t>
        <a:bodyPr/>
        <a:lstStyle/>
        <a:p>
          <a:endParaRPr lang="ru-RU"/>
        </a:p>
      </dgm:t>
    </dgm:pt>
    <dgm:pt modelId="{3EBAE00B-E781-4A8F-A96C-31BF10EE57A1}" type="sibTrans" cxnId="{D2E36696-1960-4695-86E4-26925A0CD01E}">
      <dgm:prSet/>
      <dgm:spPr/>
      <dgm:t>
        <a:bodyPr/>
        <a:lstStyle/>
        <a:p>
          <a:endParaRPr lang="ru-RU"/>
        </a:p>
      </dgm:t>
    </dgm:pt>
    <dgm:pt modelId="{8DD19395-E80A-4D11-8EF9-8F580D65DD6D}">
      <dgm:prSet phldrT="[Текст]" custT="1"/>
      <dgm:spPr/>
      <dgm:t>
        <a:bodyPr/>
        <a:lstStyle/>
        <a:p>
          <a:r>
            <a:rPr lang="uk-UA" sz="1400" b="1" dirty="0"/>
            <a:t>уроки формування навичок і вмінь</a:t>
          </a:r>
          <a:endParaRPr lang="ru-RU" sz="1400" b="1" dirty="0"/>
        </a:p>
      </dgm:t>
    </dgm:pt>
    <dgm:pt modelId="{8AF33AE2-E036-4093-AE45-31833F3CBBC9}" type="parTrans" cxnId="{7F3CB34A-878C-472F-9DEF-894FDE228D45}">
      <dgm:prSet/>
      <dgm:spPr/>
      <dgm:t>
        <a:bodyPr/>
        <a:lstStyle/>
        <a:p>
          <a:endParaRPr lang="ru-RU"/>
        </a:p>
      </dgm:t>
    </dgm:pt>
    <dgm:pt modelId="{E08A7077-1844-4661-9D5D-3D3467060FDE}" type="sibTrans" cxnId="{7F3CB34A-878C-472F-9DEF-894FDE228D45}">
      <dgm:prSet/>
      <dgm:spPr/>
      <dgm:t>
        <a:bodyPr/>
        <a:lstStyle/>
        <a:p>
          <a:endParaRPr lang="ru-RU"/>
        </a:p>
      </dgm:t>
    </dgm:pt>
    <dgm:pt modelId="{F488D00C-FC3A-483B-8978-EC1783EEA78F}">
      <dgm:prSet custT="1"/>
      <dgm:spPr/>
      <dgm:t>
        <a:bodyPr/>
        <a:lstStyle/>
        <a:p>
          <a:r>
            <a:rPr lang="uk-UA" sz="1400" b="1" dirty="0"/>
            <a:t>уроки узагальнення і систематизації знань</a:t>
          </a:r>
          <a:endParaRPr lang="ru-RU" sz="1400" b="1" dirty="0"/>
        </a:p>
      </dgm:t>
    </dgm:pt>
    <dgm:pt modelId="{67662CE0-F289-401C-84B5-CDC976DFC058}" type="parTrans" cxnId="{CBFB56B0-F4A9-4772-9F98-CC6E7B70FB7B}">
      <dgm:prSet/>
      <dgm:spPr/>
      <dgm:t>
        <a:bodyPr/>
        <a:lstStyle/>
        <a:p>
          <a:endParaRPr lang="ru-RU"/>
        </a:p>
      </dgm:t>
    </dgm:pt>
    <dgm:pt modelId="{04620D1A-1486-46C0-AAA3-B7D11D7C2EF6}" type="sibTrans" cxnId="{CBFB56B0-F4A9-4772-9F98-CC6E7B70FB7B}">
      <dgm:prSet/>
      <dgm:spPr/>
      <dgm:t>
        <a:bodyPr/>
        <a:lstStyle/>
        <a:p>
          <a:endParaRPr lang="ru-RU"/>
        </a:p>
      </dgm:t>
    </dgm:pt>
    <dgm:pt modelId="{65C5EFD2-0385-4FF1-BA29-0C242F58F7BC}">
      <dgm:prSet custT="1"/>
      <dgm:spPr/>
      <dgm:t>
        <a:bodyPr/>
        <a:lstStyle/>
        <a:p>
          <a:r>
            <a:rPr lang="uk-UA" sz="1400" b="1" dirty="0"/>
            <a:t>уроки практичного застосування знань, навичок і умінь</a:t>
          </a:r>
          <a:endParaRPr lang="ru-RU" sz="1400" b="1" dirty="0"/>
        </a:p>
      </dgm:t>
    </dgm:pt>
    <dgm:pt modelId="{1776C34E-A1CD-4117-8915-487ED5F2430A}" type="parTrans" cxnId="{EC901883-5F74-48F3-B10F-76BF4104599F}">
      <dgm:prSet/>
      <dgm:spPr/>
      <dgm:t>
        <a:bodyPr/>
        <a:lstStyle/>
        <a:p>
          <a:endParaRPr lang="ru-RU"/>
        </a:p>
      </dgm:t>
    </dgm:pt>
    <dgm:pt modelId="{E9DB4687-E9AA-473A-B163-57E25C992147}" type="sibTrans" cxnId="{EC901883-5F74-48F3-B10F-76BF4104599F}">
      <dgm:prSet/>
      <dgm:spPr/>
      <dgm:t>
        <a:bodyPr/>
        <a:lstStyle/>
        <a:p>
          <a:endParaRPr lang="ru-RU"/>
        </a:p>
      </dgm:t>
    </dgm:pt>
    <dgm:pt modelId="{E50C37F4-CF76-4922-B587-36EB32140AE8}">
      <dgm:prSet/>
      <dgm:spPr/>
      <dgm:t>
        <a:bodyPr/>
        <a:lstStyle/>
        <a:p>
          <a:r>
            <a:rPr lang="uk-UA" b="1" dirty="0"/>
            <a:t>уроки контролю і корекції знань, навичок і вмінь</a:t>
          </a:r>
          <a:endParaRPr lang="ru-RU" b="1" dirty="0"/>
        </a:p>
      </dgm:t>
    </dgm:pt>
    <dgm:pt modelId="{380D8821-F67A-4176-9237-0C681BE37262}" type="parTrans" cxnId="{12978653-B85B-4A1D-B920-571BB92DD9AB}">
      <dgm:prSet/>
      <dgm:spPr/>
      <dgm:t>
        <a:bodyPr/>
        <a:lstStyle/>
        <a:p>
          <a:endParaRPr lang="ru-RU"/>
        </a:p>
      </dgm:t>
    </dgm:pt>
    <dgm:pt modelId="{FF4F9244-834B-44AD-896E-4E46C04D5AC8}" type="sibTrans" cxnId="{12978653-B85B-4A1D-B920-571BB92DD9AB}">
      <dgm:prSet/>
      <dgm:spPr/>
      <dgm:t>
        <a:bodyPr/>
        <a:lstStyle/>
        <a:p>
          <a:endParaRPr lang="ru-RU"/>
        </a:p>
      </dgm:t>
    </dgm:pt>
    <dgm:pt modelId="{AF04B198-71C6-474F-9A8A-01D34A7BE3E6}">
      <dgm:prSet custT="1"/>
      <dgm:spPr/>
      <dgm:t>
        <a:bodyPr/>
        <a:lstStyle/>
        <a:p>
          <a:r>
            <a:rPr lang="ru-RU" sz="1400" b="1" dirty="0" err="1"/>
            <a:t>нестандартні</a:t>
          </a:r>
          <a:r>
            <a:rPr lang="ru-RU" sz="1400" b="1" dirty="0"/>
            <a:t> </a:t>
          </a:r>
          <a:r>
            <a:rPr lang="ru-RU" sz="1400" b="1" dirty="0" err="1"/>
            <a:t>типи</a:t>
          </a:r>
          <a:r>
            <a:rPr lang="ru-RU" sz="1400" b="1" dirty="0"/>
            <a:t> </a:t>
          </a:r>
          <a:r>
            <a:rPr lang="ru-RU" sz="1400" b="1" dirty="0" err="1"/>
            <a:t>уроків</a:t>
          </a:r>
          <a:endParaRPr lang="ru-RU" sz="1400" b="1" dirty="0"/>
        </a:p>
      </dgm:t>
    </dgm:pt>
    <dgm:pt modelId="{D2D30FCA-68C3-4158-9011-6681EFF150C0}" type="parTrans" cxnId="{1FD5D766-E987-4D35-B928-A2E14B495C1D}">
      <dgm:prSet/>
      <dgm:spPr/>
      <dgm:t>
        <a:bodyPr/>
        <a:lstStyle/>
        <a:p>
          <a:endParaRPr lang="ru-RU"/>
        </a:p>
      </dgm:t>
    </dgm:pt>
    <dgm:pt modelId="{AFDB6570-44B8-4C74-99DB-6FEF26868737}" type="sibTrans" cxnId="{1FD5D766-E987-4D35-B928-A2E14B495C1D}">
      <dgm:prSet/>
      <dgm:spPr/>
      <dgm:t>
        <a:bodyPr/>
        <a:lstStyle/>
        <a:p>
          <a:endParaRPr lang="ru-RU"/>
        </a:p>
      </dgm:t>
    </dgm:pt>
    <dgm:pt modelId="{2C72ECE4-7DE4-4F4B-B3C2-1950EC204B53}" type="pres">
      <dgm:prSet presAssocID="{8373F30F-5720-49DF-A3E1-7181495398E9}" presName="linearFlow" presStyleCnt="0">
        <dgm:presLayoutVars>
          <dgm:dir/>
          <dgm:resizeHandles val="exact"/>
        </dgm:presLayoutVars>
      </dgm:prSet>
      <dgm:spPr/>
    </dgm:pt>
    <dgm:pt modelId="{D72B63FB-0691-4CF6-981B-7DF1EDB7A2CA}" type="pres">
      <dgm:prSet presAssocID="{7B3AFEA0-C9E4-427B-8598-A18FE8774FC0}" presName="composite" presStyleCnt="0"/>
      <dgm:spPr/>
    </dgm:pt>
    <dgm:pt modelId="{EE093819-ADBE-416B-A32B-6DAD9C098C70}" type="pres">
      <dgm:prSet presAssocID="{7B3AFEA0-C9E4-427B-8598-A18FE8774FC0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977B714-FDC3-496C-8BEA-0F8FD974233C}" type="pres">
      <dgm:prSet presAssocID="{7B3AFEA0-C9E4-427B-8598-A18FE8774FC0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57270-C274-47A0-ABD4-B452792367AF}" type="pres">
      <dgm:prSet presAssocID="{08ECAA67-017C-4AFA-87B6-50B6DF9BB86B}" presName="spacing" presStyleCnt="0"/>
      <dgm:spPr/>
    </dgm:pt>
    <dgm:pt modelId="{C9D1E2F5-FD44-456E-A753-4739ED935D29}" type="pres">
      <dgm:prSet presAssocID="{C447C489-83EC-47BC-8C3A-42A0F774E725}" presName="composite" presStyleCnt="0"/>
      <dgm:spPr/>
    </dgm:pt>
    <dgm:pt modelId="{8A75B825-A634-4F12-8DAD-F9A23B57BA34}" type="pres">
      <dgm:prSet presAssocID="{C447C489-83EC-47BC-8C3A-42A0F774E725}" presName="imgShp" presStyleLbl="fgImgPlace1" presStyleIdx="1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EFBB9F-472B-4481-8005-4C4876324DCB}" type="pres">
      <dgm:prSet presAssocID="{C447C489-83EC-47BC-8C3A-42A0F774E725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D3761-6F5B-43E9-A8D8-B08712C0FB34}" type="pres">
      <dgm:prSet presAssocID="{3EBAE00B-E781-4A8F-A96C-31BF10EE57A1}" presName="spacing" presStyleCnt="0"/>
      <dgm:spPr/>
    </dgm:pt>
    <dgm:pt modelId="{DF98FE5F-6E23-44B2-9497-C7918E1DF828}" type="pres">
      <dgm:prSet presAssocID="{8DD19395-E80A-4D11-8EF9-8F580D65DD6D}" presName="composite" presStyleCnt="0"/>
      <dgm:spPr/>
    </dgm:pt>
    <dgm:pt modelId="{254D72E6-C7E8-4D4A-8ECE-F72009DB7EB3}" type="pres">
      <dgm:prSet presAssocID="{8DD19395-E80A-4D11-8EF9-8F580D65DD6D}" presName="imgShp" presStyleLbl="fgImgPlace1" presStyleIdx="2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240EC94-E17D-4BC0-B2BE-DDF70E52C83C}" type="pres">
      <dgm:prSet presAssocID="{8DD19395-E80A-4D11-8EF9-8F580D65DD6D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43632-2A7A-451A-B49F-34EB1F3410A3}" type="pres">
      <dgm:prSet presAssocID="{E08A7077-1844-4661-9D5D-3D3467060FDE}" presName="spacing" presStyleCnt="0"/>
      <dgm:spPr/>
    </dgm:pt>
    <dgm:pt modelId="{B59A420C-FAF3-4803-AE53-D1FD19FE1A55}" type="pres">
      <dgm:prSet presAssocID="{F488D00C-FC3A-483B-8978-EC1783EEA78F}" presName="composite" presStyleCnt="0"/>
      <dgm:spPr/>
    </dgm:pt>
    <dgm:pt modelId="{9D1F1A59-776D-47CD-B709-B60FD2D35089}" type="pres">
      <dgm:prSet presAssocID="{F488D00C-FC3A-483B-8978-EC1783EEA78F}" presName="imgShp" presStyleLbl="fgImgPlace1" presStyleIdx="3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528EF0-BF37-41C0-ADC4-D68E87C13DB8}" type="pres">
      <dgm:prSet presAssocID="{F488D00C-FC3A-483B-8978-EC1783EEA78F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D61C6-B51F-47AB-B382-E07923095C8D}" type="pres">
      <dgm:prSet presAssocID="{04620D1A-1486-46C0-AAA3-B7D11D7C2EF6}" presName="spacing" presStyleCnt="0"/>
      <dgm:spPr/>
    </dgm:pt>
    <dgm:pt modelId="{6AC5A597-EEAB-4328-98AE-653CBA587939}" type="pres">
      <dgm:prSet presAssocID="{65C5EFD2-0385-4FF1-BA29-0C242F58F7BC}" presName="composite" presStyleCnt="0"/>
      <dgm:spPr/>
    </dgm:pt>
    <dgm:pt modelId="{E076C85C-57EB-4CF2-8180-E585301B9DCB}" type="pres">
      <dgm:prSet presAssocID="{65C5EFD2-0385-4FF1-BA29-0C242F58F7BC}" presName="imgShp" presStyleLbl="fgImgPlace1" presStyleIdx="4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3226E0-5C02-43AB-944B-490A71C41CA0}" type="pres">
      <dgm:prSet presAssocID="{65C5EFD2-0385-4FF1-BA29-0C242F58F7BC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7CD18-1361-4AAA-91B5-22923CC24CAC}" type="pres">
      <dgm:prSet presAssocID="{E9DB4687-E9AA-473A-B163-57E25C992147}" presName="spacing" presStyleCnt="0"/>
      <dgm:spPr/>
    </dgm:pt>
    <dgm:pt modelId="{01AC9808-0938-410B-B29D-2A76B19316CB}" type="pres">
      <dgm:prSet presAssocID="{E50C37F4-CF76-4922-B587-36EB32140AE8}" presName="composite" presStyleCnt="0"/>
      <dgm:spPr/>
    </dgm:pt>
    <dgm:pt modelId="{A283F033-9FF5-4936-9DB6-6CDDB28A871D}" type="pres">
      <dgm:prSet presAssocID="{E50C37F4-CF76-4922-B587-36EB32140AE8}" presName="imgShp" presStyleLbl="fgImgPlace1" presStyleIdx="5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892B17-141F-4918-804A-5F3BB7C1E615}" type="pres">
      <dgm:prSet presAssocID="{E50C37F4-CF76-4922-B587-36EB32140AE8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B48D5-F800-475E-A734-95CACDEDE0DB}" type="pres">
      <dgm:prSet presAssocID="{FF4F9244-834B-44AD-896E-4E46C04D5AC8}" presName="spacing" presStyleCnt="0"/>
      <dgm:spPr/>
    </dgm:pt>
    <dgm:pt modelId="{5C632E5B-75B9-4436-89A1-4D44D669D0EA}" type="pres">
      <dgm:prSet presAssocID="{AF04B198-71C6-474F-9A8A-01D34A7BE3E6}" presName="composite" presStyleCnt="0"/>
      <dgm:spPr/>
    </dgm:pt>
    <dgm:pt modelId="{B7CA41DD-540C-4382-9A24-CCDF1F85EC10}" type="pres">
      <dgm:prSet presAssocID="{AF04B198-71C6-474F-9A8A-01D34A7BE3E6}" presName="imgShp" presStyleLbl="fgImgPlace1" presStyleIdx="6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A478DA-1124-48EB-BEDD-E219E7399E79}" type="pres">
      <dgm:prSet presAssocID="{AF04B198-71C6-474F-9A8A-01D34A7BE3E6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978653-B85B-4A1D-B920-571BB92DD9AB}" srcId="{8373F30F-5720-49DF-A3E1-7181495398E9}" destId="{E50C37F4-CF76-4922-B587-36EB32140AE8}" srcOrd="5" destOrd="0" parTransId="{380D8821-F67A-4176-9237-0C681BE37262}" sibTransId="{FF4F9244-834B-44AD-896E-4E46C04D5AC8}"/>
    <dgm:cxn modelId="{D2E36696-1960-4695-86E4-26925A0CD01E}" srcId="{8373F30F-5720-49DF-A3E1-7181495398E9}" destId="{C447C489-83EC-47BC-8C3A-42A0F774E725}" srcOrd="1" destOrd="0" parTransId="{31B0C197-E997-4414-BDBF-89D3BB3971E1}" sibTransId="{3EBAE00B-E781-4A8F-A96C-31BF10EE57A1}"/>
    <dgm:cxn modelId="{4B4D264D-F460-4424-AE6D-71F658929AD6}" type="presOf" srcId="{8373F30F-5720-49DF-A3E1-7181495398E9}" destId="{2C72ECE4-7DE4-4F4B-B3C2-1950EC204B53}" srcOrd="0" destOrd="0" presId="urn:microsoft.com/office/officeart/2005/8/layout/vList3"/>
    <dgm:cxn modelId="{0571B77D-DFB3-4F7D-9F8D-FE685321B185}" type="presOf" srcId="{7B3AFEA0-C9E4-427B-8598-A18FE8774FC0}" destId="{C977B714-FDC3-496C-8BEA-0F8FD974233C}" srcOrd="0" destOrd="0" presId="urn:microsoft.com/office/officeart/2005/8/layout/vList3"/>
    <dgm:cxn modelId="{581AEFFF-04C0-4434-AF7D-64FD04509C99}" type="presOf" srcId="{AF04B198-71C6-474F-9A8A-01D34A7BE3E6}" destId="{54A478DA-1124-48EB-BEDD-E219E7399E79}" srcOrd="0" destOrd="0" presId="urn:microsoft.com/office/officeart/2005/8/layout/vList3"/>
    <dgm:cxn modelId="{8ACDB67D-F277-40AA-9969-FACE64C29CC3}" type="presOf" srcId="{C447C489-83EC-47BC-8C3A-42A0F774E725}" destId="{E3EFBB9F-472B-4481-8005-4C4876324DCB}" srcOrd="0" destOrd="0" presId="urn:microsoft.com/office/officeart/2005/8/layout/vList3"/>
    <dgm:cxn modelId="{7F3CB34A-878C-472F-9DEF-894FDE228D45}" srcId="{8373F30F-5720-49DF-A3E1-7181495398E9}" destId="{8DD19395-E80A-4D11-8EF9-8F580D65DD6D}" srcOrd="2" destOrd="0" parTransId="{8AF33AE2-E036-4093-AE45-31833F3CBBC9}" sibTransId="{E08A7077-1844-4661-9D5D-3D3467060FDE}"/>
    <dgm:cxn modelId="{EC901883-5F74-48F3-B10F-76BF4104599F}" srcId="{8373F30F-5720-49DF-A3E1-7181495398E9}" destId="{65C5EFD2-0385-4FF1-BA29-0C242F58F7BC}" srcOrd="4" destOrd="0" parTransId="{1776C34E-A1CD-4117-8915-487ED5F2430A}" sibTransId="{E9DB4687-E9AA-473A-B163-57E25C992147}"/>
    <dgm:cxn modelId="{1FD5D766-E987-4D35-B928-A2E14B495C1D}" srcId="{8373F30F-5720-49DF-A3E1-7181495398E9}" destId="{AF04B198-71C6-474F-9A8A-01D34A7BE3E6}" srcOrd="6" destOrd="0" parTransId="{D2D30FCA-68C3-4158-9011-6681EFF150C0}" sibTransId="{AFDB6570-44B8-4C74-99DB-6FEF26868737}"/>
    <dgm:cxn modelId="{4F268A61-E508-47C0-B71B-D8FDFA8BDC72}" type="presOf" srcId="{65C5EFD2-0385-4FF1-BA29-0C242F58F7BC}" destId="{153226E0-5C02-43AB-944B-490A71C41CA0}" srcOrd="0" destOrd="0" presId="urn:microsoft.com/office/officeart/2005/8/layout/vList3"/>
    <dgm:cxn modelId="{A9AB64FD-8B50-4CB4-8824-E67D8064F2F3}" type="presOf" srcId="{F488D00C-FC3A-483B-8978-EC1783EEA78F}" destId="{87528EF0-BF37-41C0-ADC4-D68E87C13DB8}" srcOrd="0" destOrd="0" presId="urn:microsoft.com/office/officeart/2005/8/layout/vList3"/>
    <dgm:cxn modelId="{D689C6C0-3B9E-4F04-A839-E33D6D91738B}" srcId="{8373F30F-5720-49DF-A3E1-7181495398E9}" destId="{7B3AFEA0-C9E4-427B-8598-A18FE8774FC0}" srcOrd="0" destOrd="0" parTransId="{A1ACC542-C869-499B-8A9B-B0951A270CA9}" sibTransId="{08ECAA67-017C-4AFA-87B6-50B6DF9BB86B}"/>
    <dgm:cxn modelId="{CBFB56B0-F4A9-4772-9F98-CC6E7B70FB7B}" srcId="{8373F30F-5720-49DF-A3E1-7181495398E9}" destId="{F488D00C-FC3A-483B-8978-EC1783EEA78F}" srcOrd="3" destOrd="0" parTransId="{67662CE0-F289-401C-84B5-CDC976DFC058}" sibTransId="{04620D1A-1486-46C0-AAA3-B7D11D7C2EF6}"/>
    <dgm:cxn modelId="{D22F7BD5-455B-4EAC-B0B3-B77E9A9D91F6}" type="presOf" srcId="{8DD19395-E80A-4D11-8EF9-8F580D65DD6D}" destId="{3240EC94-E17D-4BC0-B2BE-DDF70E52C83C}" srcOrd="0" destOrd="0" presId="urn:microsoft.com/office/officeart/2005/8/layout/vList3"/>
    <dgm:cxn modelId="{E0FB70C8-FF17-4347-966B-F178F707CA81}" type="presOf" srcId="{E50C37F4-CF76-4922-B587-36EB32140AE8}" destId="{75892B17-141F-4918-804A-5F3BB7C1E615}" srcOrd="0" destOrd="0" presId="urn:microsoft.com/office/officeart/2005/8/layout/vList3"/>
    <dgm:cxn modelId="{E3E21897-55CF-49DA-963E-F93C5A7695E3}" type="presParOf" srcId="{2C72ECE4-7DE4-4F4B-B3C2-1950EC204B53}" destId="{D72B63FB-0691-4CF6-981B-7DF1EDB7A2CA}" srcOrd="0" destOrd="0" presId="urn:microsoft.com/office/officeart/2005/8/layout/vList3"/>
    <dgm:cxn modelId="{B3A7FCAB-295C-469A-BB1A-834EEFDB63EC}" type="presParOf" srcId="{D72B63FB-0691-4CF6-981B-7DF1EDB7A2CA}" destId="{EE093819-ADBE-416B-A32B-6DAD9C098C70}" srcOrd="0" destOrd="0" presId="urn:microsoft.com/office/officeart/2005/8/layout/vList3"/>
    <dgm:cxn modelId="{9AC706A2-C321-42DB-984E-1D25C335B447}" type="presParOf" srcId="{D72B63FB-0691-4CF6-981B-7DF1EDB7A2CA}" destId="{C977B714-FDC3-496C-8BEA-0F8FD974233C}" srcOrd="1" destOrd="0" presId="urn:microsoft.com/office/officeart/2005/8/layout/vList3"/>
    <dgm:cxn modelId="{44D662E2-0348-4440-A39D-86FF0F1474BC}" type="presParOf" srcId="{2C72ECE4-7DE4-4F4B-B3C2-1950EC204B53}" destId="{EF357270-C274-47A0-ABD4-B452792367AF}" srcOrd="1" destOrd="0" presId="urn:microsoft.com/office/officeart/2005/8/layout/vList3"/>
    <dgm:cxn modelId="{C10EC3AA-3B70-4B8F-A0CE-84A2CC68D267}" type="presParOf" srcId="{2C72ECE4-7DE4-4F4B-B3C2-1950EC204B53}" destId="{C9D1E2F5-FD44-456E-A753-4739ED935D29}" srcOrd="2" destOrd="0" presId="urn:microsoft.com/office/officeart/2005/8/layout/vList3"/>
    <dgm:cxn modelId="{E873586B-897D-48E6-BDDE-5771D00E4858}" type="presParOf" srcId="{C9D1E2F5-FD44-456E-A753-4739ED935D29}" destId="{8A75B825-A634-4F12-8DAD-F9A23B57BA34}" srcOrd="0" destOrd="0" presId="urn:microsoft.com/office/officeart/2005/8/layout/vList3"/>
    <dgm:cxn modelId="{2FFFD151-3015-49EF-AB64-984BC855A1FE}" type="presParOf" srcId="{C9D1E2F5-FD44-456E-A753-4739ED935D29}" destId="{E3EFBB9F-472B-4481-8005-4C4876324DCB}" srcOrd="1" destOrd="0" presId="urn:microsoft.com/office/officeart/2005/8/layout/vList3"/>
    <dgm:cxn modelId="{6B9CA66E-8840-4BDF-B847-2826A86FFB3C}" type="presParOf" srcId="{2C72ECE4-7DE4-4F4B-B3C2-1950EC204B53}" destId="{344D3761-6F5B-43E9-A8D8-B08712C0FB34}" srcOrd="3" destOrd="0" presId="urn:microsoft.com/office/officeart/2005/8/layout/vList3"/>
    <dgm:cxn modelId="{3D6A243B-9107-4A50-855C-00B75AF61233}" type="presParOf" srcId="{2C72ECE4-7DE4-4F4B-B3C2-1950EC204B53}" destId="{DF98FE5F-6E23-44B2-9497-C7918E1DF828}" srcOrd="4" destOrd="0" presId="urn:microsoft.com/office/officeart/2005/8/layout/vList3"/>
    <dgm:cxn modelId="{E03FEA48-2719-4C71-ABFF-D3F628B06AF9}" type="presParOf" srcId="{DF98FE5F-6E23-44B2-9497-C7918E1DF828}" destId="{254D72E6-C7E8-4D4A-8ECE-F72009DB7EB3}" srcOrd="0" destOrd="0" presId="urn:microsoft.com/office/officeart/2005/8/layout/vList3"/>
    <dgm:cxn modelId="{A3838958-2B4D-4EB4-BD43-CA86C231C148}" type="presParOf" srcId="{DF98FE5F-6E23-44B2-9497-C7918E1DF828}" destId="{3240EC94-E17D-4BC0-B2BE-DDF70E52C83C}" srcOrd="1" destOrd="0" presId="urn:microsoft.com/office/officeart/2005/8/layout/vList3"/>
    <dgm:cxn modelId="{4A90D147-A2BF-49CE-995D-0863F4A4F7AB}" type="presParOf" srcId="{2C72ECE4-7DE4-4F4B-B3C2-1950EC204B53}" destId="{E8943632-2A7A-451A-B49F-34EB1F3410A3}" srcOrd="5" destOrd="0" presId="urn:microsoft.com/office/officeart/2005/8/layout/vList3"/>
    <dgm:cxn modelId="{9900F60B-C124-486E-8733-950779BE8DC2}" type="presParOf" srcId="{2C72ECE4-7DE4-4F4B-B3C2-1950EC204B53}" destId="{B59A420C-FAF3-4803-AE53-D1FD19FE1A55}" srcOrd="6" destOrd="0" presId="urn:microsoft.com/office/officeart/2005/8/layout/vList3"/>
    <dgm:cxn modelId="{40A5AF38-D17E-49EA-8CBC-70720094948F}" type="presParOf" srcId="{B59A420C-FAF3-4803-AE53-D1FD19FE1A55}" destId="{9D1F1A59-776D-47CD-B709-B60FD2D35089}" srcOrd="0" destOrd="0" presId="urn:microsoft.com/office/officeart/2005/8/layout/vList3"/>
    <dgm:cxn modelId="{652C28DE-7C4D-4EC1-BC5A-03BBB7069CCA}" type="presParOf" srcId="{B59A420C-FAF3-4803-AE53-D1FD19FE1A55}" destId="{87528EF0-BF37-41C0-ADC4-D68E87C13DB8}" srcOrd="1" destOrd="0" presId="urn:microsoft.com/office/officeart/2005/8/layout/vList3"/>
    <dgm:cxn modelId="{FC70A294-17B7-4208-82B1-70BD7081186F}" type="presParOf" srcId="{2C72ECE4-7DE4-4F4B-B3C2-1950EC204B53}" destId="{3C1D61C6-B51F-47AB-B382-E07923095C8D}" srcOrd="7" destOrd="0" presId="urn:microsoft.com/office/officeart/2005/8/layout/vList3"/>
    <dgm:cxn modelId="{AE69F865-620D-458A-BE00-7EBE0014BCF8}" type="presParOf" srcId="{2C72ECE4-7DE4-4F4B-B3C2-1950EC204B53}" destId="{6AC5A597-EEAB-4328-98AE-653CBA587939}" srcOrd="8" destOrd="0" presId="urn:microsoft.com/office/officeart/2005/8/layout/vList3"/>
    <dgm:cxn modelId="{BBA8323C-F31A-4D0B-A4C7-073974E7F633}" type="presParOf" srcId="{6AC5A597-EEAB-4328-98AE-653CBA587939}" destId="{E076C85C-57EB-4CF2-8180-E585301B9DCB}" srcOrd="0" destOrd="0" presId="urn:microsoft.com/office/officeart/2005/8/layout/vList3"/>
    <dgm:cxn modelId="{7EEB79E0-2C88-4D14-B1B2-A1A83692CB1B}" type="presParOf" srcId="{6AC5A597-EEAB-4328-98AE-653CBA587939}" destId="{153226E0-5C02-43AB-944B-490A71C41CA0}" srcOrd="1" destOrd="0" presId="urn:microsoft.com/office/officeart/2005/8/layout/vList3"/>
    <dgm:cxn modelId="{CA826F80-DC42-4EF4-B44D-2692A367271F}" type="presParOf" srcId="{2C72ECE4-7DE4-4F4B-B3C2-1950EC204B53}" destId="{08F7CD18-1361-4AAA-91B5-22923CC24CAC}" srcOrd="9" destOrd="0" presId="urn:microsoft.com/office/officeart/2005/8/layout/vList3"/>
    <dgm:cxn modelId="{795B21DF-009E-45F2-81A1-962FE92A7286}" type="presParOf" srcId="{2C72ECE4-7DE4-4F4B-B3C2-1950EC204B53}" destId="{01AC9808-0938-410B-B29D-2A76B19316CB}" srcOrd="10" destOrd="0" presId="urn:microsoft.com/office/officeart/2005/8/layout/vList3"/>
    <dgm:cxn modelId="{FC5C7AF6-B6F4-4D94-A2D5-7155E143FD02}" type="presParOf" srcId="{01AC9808-0938-410B-B29D-2A76B19316CB}" destId="{A283F033-9FF5-4936-9DB6-6CDDB28A871D}" srcOrd="0" destOrd="0" presId="urn:microsoft.com/office/officeart/2005/8/layout/vList3"/>
    <dgm:cxn modelId="{2C9E6026-63F7-4C16-A5CE-3D79CA0EABD3}" type="presParOf" srcId="{01AC9808-0938-410B-B29D-2A76B19316CB}" destId="{75892B17-141F-4918-804A-5F3BB7C1E615}" srcOrd="1" destOrd="0" presId="urn:microsoft.com/office/officeart/2005/8/layout/vList3"/>
    <dgm:cxn modelId="{6D6A53DB-FC68-4CFF-81AF-BA0B6D42DD17}" type="presParOf" srcId="{2C72ECE4-7DE4-4F4B-B3C2-1950EC204B53}" destId="{A8BB48D5-F800-475E-A734-95CACDEDE0DB}" srcOrd="11" destOrd="0" presId="urn:microsoft.com/office/officeart/2005/8/layout/vList3"/>
    <dgm:cxn modelId="{E2F25C6E-4856-45DC-828F-E0A876C53EF5}" type="presParOf" srcId="{2C72ECE4-7DE4-4F4B-B3C2-1950EC204B53}" destId="{5C632E5B-75B9-4436-89A1-4D44D669D0EA}" srcOrd="12" destOrd="0" presId="urn:microsoft.com/office/officeart/2005/8/layout/vList3"/>
    <dgm:cxn modelId="{A49B68BD-E4F2-4DB0-A8A5-7C93EAF21715}" type="presParOf" srcId="{5C632E5B-75B9-4436-89A1-4D44D669D0EA}" destId="{B7CA41DD-540C-4382-9A24-CCDF1F85EC10}" srcOrd="0" destOrd="0" presId="urn:microsoft.com/office/officeart/2005/8/layout/vList3"/>
    <dgm:cxn modelId="{356CEB07-115A-4380-9C41-D7E9DBCAD22B}" type="presParOf" srcId="{5C632E5B-75B9-4436-89A1-4D44D669D0EA}" destId="{54A478DA-1124-48EB-BEDD-E219E7399E79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8C8256-D628-469D-9CF7-07689DE63C67}" type="doc">
      <dgm:prSet loTypeId="urn:microsoft.com/office/officeart/2005/8/layout/radial6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F4D1E88-1BD1-443D-8AA9-BB15D7C3ACE8}">
      <dgm:prSet phldrT="[Текст]" custT="1"/>
      <dgm:spPr/>
      <dgm:t>
        <a:bodyPr/>
        <a:lstStyle/>
        <a:p>
          <a:pPr algn="ctr"/>
          <a:r>
            <a:rPr lang="ru-RU" sz="1600" b="1" i="0" dirty="0" err="1">
              <a:latin typeface="Arial Narrow" pitchFamily="34" charset="0"/>
            </a:rPr>
            <a:t>Використання</a:t>
          </a:r>
          <a:r>
            <a:rPr lang="ru-RU" sz="1600" b="1" i="0" dirty="0">
              <a:latin typeface="Arial Narrow" pitchFamily="34" charset="0"/>
            </a:rPr>
            <a:t>  ІКТ в </a:t>
          </a:r>
          <a:r>
            <a:rPr lang="ru-RU" sz="1600" b="1" i="0" dirty="0" err="1">
              <a:latin typeface="Arial Narrow" pitchFamily="34" charset="0"/>
            </a:rPr>
            <a:t>навчальній</a:t>
          </a:r>
          <a:r>
            <a:rPr lang="ru-RU" sz="1600" b="1" i="0" dirty="0">
              <a:latin typeface="Arial Narrow" pitchFamily="34" charset="0"/>
            </a:rPr>
            <a:t> </a:t>
          </a:r>
          <a:r>
            <a:rPr lang="ru-RU" sz="1600" b="1" i="0" dirty="0" err="1">
              <a:latin typeface="Arial Narrow" pitchFamily="34" charset="0"/>
            </a:rPr>
            <a:t>діяльності</a:t>
          </a:r>
          <a:endParaRPr lang="ru-RU" sz="1600" b="1" i="0" dirty="0">
            <a:latin typeface="Arial Narrow" pitchFamily="34" charset="0"/>
          </a:endParaRPr>
        </a:p>
      </dgm:t>
    </dgm:pt>
    <dgm:pt modelId="{3B23A8D8-0168-4E90-ADE4-B38F88B1249D}" type="parTrans" cxnId="{97D91E34-60BE-41B3-8A35-EBE588CED9E6}">
      <dgm:prSet/>
      <dgm:spPr/>
      <dgm:t>
        <a:bodyPr/>
        <a:lstStyle/>
        <a:p>
          <a:pPr algn="l"/>
          <a:endParaRPr lang="ru-RU"/>
        </a:p>
      </dgm:t>
    </dgm:pt>
    <dgm:pt modelId="{F34CCF49-F2BF-43D5-A232-A53C401AD1BC}" type="sibTrans" cxnId="{97D91E34-60BE-41B3-8A35-EBE588CED9E6}">
      <dgm:prSet/>
      <dgm:spPr/>
      <dgm:t>
        <a:bodyPr/>
        <a:lstStyle/>
        <a:p>
          <a:pPr algn="l"/>
          <a:endParaRPr lang="ru-RU"/>
        </a:p>
      </dgm:t>
    </dgm:pt>
    <dgm:pt modelId="{A2653B3B-B563-48CC-9C85-34B0FB039650}">
      <dgm:prSet phldrT="[Текст]" custT="1"/>
      <dgm:spPr/>
      <dgm:t>
        <a:bodyPr/>
        <a:lstStyle/>
        <a:p>
          <a:pPr algn="ctr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web -</a:t>
          </a:r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сайту школи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C1F5585-3E9D-4732-AF02-460256D7240E}" type="parTrans" cxnId="{F1D15E17-3EB5-4F25-B6DA-5C45633539EA}">
      <dgm:prSet/>
      <dgm:spPr/>
      <dgm:t>
        <a:bodyPr/>
        <a:lstStyle/>
        <a:p>
          <a:pPr algn="l"/>
          <a:endParaRPr lang="ru-RU"/>
        </a:p>
      </dgm:t>
    </dgm:pt>
    <dgm:pt modelId="{EE4C7319-F947-4E68-8191-F14F4452CEA0}" type="sibTrans" cxnId="{F1D15E17-3EB5-4F25-B6DA-5C45633539EA}">
      <dgm:prSet/>
      <dgm:spPr/>
      <dgm:t>
        <a:bodyPr/>
        <a:lstStyle/>
        <a:p>
          <a:pPr algn="l"/>
          <a:endParaRPr lang="ru-RU"/>
        </a:p>
      </dgm:t>
    </dgm:pt>
    <dgm:pt modelId="{9322B0B9-4F8D-4648-9D85-B2B3F7227F8F}">
      <dgm:prSet phldrT="[Текст]" custT="1"/>
      <dgm:spPr/>
      <dgm:t>
        <a:bodyPr/>
        <a:lstStyle/>
        <a:p>
          <a:pPr algn="ctr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Комп’ютерна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підтримка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профільного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навчання</a:t>
          </a:r>
          <a:endParaRPr lang="ru-RU" sz="1600" b="1" dirty="0"/>
        </a:p>
      </dgm:t>
    </dgm:pt>
    <dgm:pt modelId="{CE298E22-78AC-44C2-8385-C795606EB58A}" type="parTrans" cxnId="{0B80B472-B353-4B8A-807F-F07752F749E6}">
      <dgm:prSet/>
      <dgm:spPr/>
      <dgm:t>
        <a:bodyPr/>
        <a:lstStyle/>
        <a:p>
          <a:pPr algn="l"/>
          <a:endParaRPr lang="ru-RU"/>
        </a:p>
      </dgm:t>
    </dgm:pt>
    <dgm:pt modelId="{621CABC6-6163-4B3F-AA25-EE1C20FA54E8}" type="sibTrans" cxnId="{0B80B472-B353-4B8A-807F-F07752F749E6}">
      <dgm:prSet/>
      <dgm:spPr/>
      <dgm:t>
        <a:bodyPr/>
        <a:lstStyle/>
        <a:p>
          <a:pPr algn="l"/>
          <a:endParaRPr lang="ru-RU"/>
        </a:p>
      </dgm:t>
    </dgm:pt>
    <dgm:pt modelId="{40C2B828-DF62-485E-ABFA-9680C0122C6F}">
      <dgm:prSet custT="1"/>
      <dgm:spPr/>
      <dgm:t>
        <a:bodyPr/>
        <a:lstStyle/>
        <a:p>
          <a:pPr algn="ctr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Комп’ютерна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підтримка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предметів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варіативної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складової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D51B140-16D8-4016-B639-6FADB03E3258}" type="parTrans" cxnId="{7A451C39-36BE-496A-8FB6-F87A0FE884B2}">
      <dgm:prSet/>
      <dgm:spPr/>
      <dgm:t>
        <a:bodyPr/>
        <a:lstStyle/>
        <a:p>
          <a:pPr algn="l"/>
          <a:endParaRPr lang="ru-RU"/>
        </a:p>
      </dgm:t>
    </dgm:pt>
    <dgm:pt modelId="{3E6FB3EC-0FBE-4DF9-B540-384EF30696AC}" type="sibTrans" cxnId="{7A451C39-36BE-496A-8FB6-F87A0FE884B2}">
      <dgm:prSet/>
      <dgm:spPr/>
      <dgm:t>
        <a:bodyPr/>
        <a:lstStyle/>
        <a:p>
          <a:pPr algn="l"/>
          <a:endParaRPr lang="ru-RU"/>
        </a:p>
      </dgm:t>
    </dgm:pt>
    <dgm:pt modelId="{252B859F-5FEA-4A0C-8140-8353231B8CA8}">
      <dgm:prSet custScaleX="72852" custScaleY="72710" custRadScaleRad="101070" custRadScaleInc="-547"/>
      <dgm:spPr/>
      <dgm:t>
        <a:bodyPr/>
        <a:lstStyle/>
        <a:p>
          <a:pPr algn="l"/>
          <a:endParaRPr lang="ru-RU" dirty="0"/>
        </a:p>
      </dgm:t>
    </dgm:pt>
    <dgm:pt modelId="{87E48E6E-6B56-48A3-BE8F-14FA103F31E4}" type="parTrans" cxnId="{B7E63D61-5700-416D-AB33-71807922BC8E}">
      <dgm:prSet/>
      <dgm:spPr/>
      <dgm:t>
        <a:bodyPr/>
        <a:lstStyle/>
        <a:p>
          <a:pPr algn="l"/>
          <a:endParaRPr lang="ru-RU"/>
        </a:p>
      </dgm:t>
    </dgm:pt>
    <dgm:pt modelId="{EB763AF7-D01A-491D-8C9B-6FC98DED814D}" type="sibTrans" cxnId="{B7E63D61-5700-416D-AB33-71807922BC8E}">
      <dgm:prSet/>
      <dgm:spPr/>
      <dgm:t>
        <a:bodyPr/>
        <a:lstStyle/>
        <a:p>
          <a:pPr algn="l"/>
          <a:endParaRPr lang="ru-RU"/>
        </a:p>
      </dgm:t>
    </dgm:pt>
    <dgm:pt modelId="{17E24C2A-81D3-4413-9CBD-E12B52D346F0}">
      <dgm:prSet custScaleX="72852" custScaleY="72710" custRadScaleRad="101070" custRadScaleInc="-547"/>
      <dgm:spPr/>
      <dgm:t>
        <a:bodyPr/>
        <a:lstStyle/>
        <a:p>
          <a:pPr algn="l"/>
          <a:endParaRPr lang="ru-RU" dirty="0"/>
        </a:p>
      </dgm:t>
    </dgm:pt>
    <dgm:pt modelId="{C3FB2C46-9BC7-4114-B83D-1480567999FC}" type="parTrans" cxnId="{019FE443-A871-4F05-BCE7-70ECAEA3DCF6}">
      <dgm:prSet/>
      <dgm:spPr/>
      <dgm:t>
        <a:bodyPr/>
        <a:lstStyle/>
        <a:p>
          <a:pPr algn="l"/>
          <a:endParaRPr lang="ru-RU"/>
        </a:p>
      </dgm:t>
    </dgm:pt>
    <dgm:pt modelId="{599368E6-0886-4F3E-B5CB-2FF10DF04724}" type="sibTrans" cxnId="{019FE443-A871-4F05-BCE7-70ECAEA3DCF6}">
      <dgm:prSet/>
      <dgm:spPr/>
      <dgm:t>
        <a:bodyPr/>
        <a:lstStyle/>
        <a:p>
          <a:pPr algn="l"/>
          <a:endParaRPr lang="ru-RU"/>
        </a:p>
      </dgm:t>
    </dgm:pt>
    <dgm:pt modelId="{F9C240B4-1DDF-447B-8ACE-BE1C8F9A6C36}">
      <dgm:prSet custT="1"/>
      <dgm:spPr/>
      <dgm:t>
        <a:bodyPr/>
        <a:lstStyle/>
        <a:p>
          <a:pPr algn="ctr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Комп’ютерна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підтримка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предметів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інваріантної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складової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складової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CF15E53-29F6-42F0-A39B-E5A558279303}" type="parTrans" cxnId="{80F82A27-F60B-4886-A3BA-AD5C6FD4F0CA}">
      <dgm:prSet/>
      <dgm:spPr/>
      <dgm:t>
        <a:bodyPr/>
        <a:lstStyle/>
        <a:p>
          <a:pPr algn="l"/>
          <a:endParaRPr lang="ru-RU"/>
        </a:p>
      </dgm:t>
    </dgm:pt>
    <dgm:pt modelId="{CEB0F59A-7D61-4AA1-BA4D-16ABCB6B0EBD}" type="sibTrans" cxnId="{80F82A27-F60B-4886-A3BA-AD5C6FD4F0CA}">
      <dgm:prSet/>
      <dgm:spPr/>
      <dgm:t>
        <a:bodyPr/>
        <a:lstStyle/>
        <a:p>
          <a:pPr algn="l"/>
          <a:endParaRPr lang="ru-RU"/>
        </a:p>
      </dgm:t>
    </dgm:pt>
    <dgm:pt modelId="{015CCEE6-F95E-4A17-A19C-DA317A70EFC4}">
      <dgm:prSet custT="1"/>
      <dgm:spPr/>
      <dgm:t>
        <a:bodyPr/>
        <a:lstStyle/>
        <a:p>
          <a:pPr algn="ctr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Формування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інформаційної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культури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вчителів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C4E9AC2-AB47-4BEE-AF4E-B35FB1E89425}" type="parTrans" cxnId="{5FBCFC09-CF70-45E0-BA8B-965D4A7BE641}">
      <dgm:prSet/>
      <dgm:spPr/>
      <dgm:t>
        <a:bodyPr/>
        <a:lstStyle/>
        <a:p>
          <a:pPr algn="l"/>
          <a:endParaRPr lang="ru-RU"/>
        </a:p>
      </dgm:t>
    </dgm:pt>
    <dgm:pt modelId="{66AA1EAB-69DF-4115-9D6B-C5F3334E89B2}" type="sibTrans" cxnId="{5FBCFC09-CF70-45E0-BA8B-965D4A7BE641}">
      <dgm:prSet/>
      <dgm:spPr/>
      <dgm:t>
        <a:bodyPr/>
        <a:lstStyle/>
        <a:p>
          <a:pPr algn="l"/>
          <a:endParaRPr lang="ru-RU"/>
        </a:p>
      </dgm:t>
    </dgm:pt>
    <dgm:pt modelId="{16E89DB8-99A7-4734-A294-4F3920FB68A2}">
      <dgm:prSet phldrT="[Текст]" custT="1"/>
      <dgm:spPr/>
      <dgm:t>
        <a:bodyPr/>
        <a:lstStyle/>
        <a:p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Підтримка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психологічної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служби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школи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/>
        </a:p>
      </dgm:t>
    </dgm:pt>
    <dgm:pt modelId="{C5B34544-A48E-4F9C-9E15-1DD84B149F07}" type="parTrans" cxnId="{0D05C9AC-9F00-40CB-AEC1-500E47ED3BC9}">
      <dgm:prSet/>
      <dgm:spPr/>
      <dgm:t>
        <a:bodyPr/>
        <a:lstStyle/>
        <a:p>
          <a:endParaRPr lang="ru-RU"/>
        </a:p>
      </dgm:t>
    </dgm:pt>
    <dgm:pt modelId="{BE8C92ED-C1C7-4182-BD17-674793A34AEB}" type="sibTrans" cxnId="{0D05C9AC-9F00-40CB-AEC1-500E47ED3BC9}">
      <dgm:prSet/>
      <dgm:spPr/>
      <dgm:t>
        <a:bodyPr/>
        <a:lstStyle/>
        <a:p>
          <a:endParaRPr lang="ru-RU"/>
        </a:p>
      </dgm:t>
    </dgm:pt>
    <dgm:pt modelId="{0AE95D46-E03B-4F9B-8440-E50C2DB12CA0}" type="pres">
      <dgm:prSet presAssocID="{548C8256-D628-469D-9CF7-07689DE63C6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004D20-716A-43B1-A2A5-30A140C85C9A}" type="pres">
      <dgm:prSet presAssocID="{2F4D1E88-1BD1-443D-8AA9-BB15D7C3ACE8}" presName="centerShape" presStyleLbl="node0" presStyleIdx="0" presStyleCnt="1" custScaleX="116313" custScaleY="75999" custLinFactNeighborX="-1460" custLinFactNeighborY="-583"/>
      <dgm:spPr/>
      <dgm:t>
        <a:bodyPr/>
        <a:lstStyle/>
        <a:p>
          <a:endParaRPr lang="ru-RU"/>
        </a:p>
      </dgm:t>
    </dgm:pt>
    <dgm:pt modelId="{982D49E2-6101-4A39-9A75-E8182C7A3905}" type="pres">
      <dgm:prSet presAssocID="{A2653B3B-B563-48CC-9C85-34B0FB039650}" presName="node" presStyleLbl="node1" presStyleIdx="0" presStyleCnt="6" custScaleX="147768" custRadScaleRad="100031" custRadScaleInc="6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8A977-B140-41B0-8A1E-0410347D3A7D}" type="pres">
      <dgm:prSet presAssocID="{A2653B3B-B563-48CC-9C85-34B0FB039650}" presName="dummy" presStyleCnt="0"/>
      <dgm:spPr/>
      <dgm:t>
        <a:bodyPr/>
        <a:lstStyle/>
        <a:p>
          <a:endParaRPr lang="ru-RU"/>
        </a:p>
      </dgm:t>
    </dgm:pt>
    <dgm:pt modelId="{3C18D8EB-E4B0-4EAF-BBAE-FB9067DE5B44}" type="pres">
      <dgm:prSet presAssocID="{EE4C7319-F947-4E68-8191-F14F4452CEA0}" presName="sibTrans" presStyleLbl="sibTrans2D1" presStyleIdx="0" presStyleCnt="6"/>
      <dgm:spPr/>
      <dgm:t>
        <a:bodyPr/>
        <a:lstStyle/>
        <a:p>
          <a:endParaRPr lang="ru-RU"/>
        </a:p>
      </dgm:t>
    </dgm:pt>
    <dgm:pt modelId="{E3B73D5C-29D4-4815-BB8E-61CBC4CA3B07}" type="pres">
      <dgm:prSet presAssocID="{F9C240B4-1DDF-447B-8ACE-BE1C8F9A6C36}" presName="node" presStyleLbl="node1" presStyleIdx="1" presStyleCnt="6" custScaleX="178290" custScaleY="112454" custRadScaleRad="94801" custRadScaleInc="-9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24E5F-128F-4C7D-9E3D-FAA268712E9A}" type="pres">
      <dgm:prSet presAssocID="{F9C240B4-1DDF-447B-8ACE-BE1C8F9A6C36}" presName="dummy" presStyleCnt="0"/>
      <dgm:spPr/>
      <dgm:t>
        <a:bodyPr/>
        <a:lstStyle/>
        <a:p>
          <a:endParaRPr lang="ru-RU"/>
        </a:p>
      </dgm:t>
    </dgm:pt>
    <dgm:pt modelId="{E8EE8C26-AC38-49F4-B47A-8A5227DC9D68}" type="pres">
      <dgm:prSet presAssocID="{CEB0F59A-7D61-4AA1-BA4D-16ABCB6B0EBD}" presName="sibTrans" presStyleLbl="sibTrans2D1" presStyleIdx="1" presStyleCnt="6"/>
      <dgm:spPr/>
      <dgm:t>
        <a:bodyPr/>
        <a:lstStyle/>
        <a:p>
          <a:endParaRPr lang="ru-RU"/>
        </a:p>
      </dgm:t>
    </dgm:pt>
    <dgm:pt modelId="{F5310F56-DB63-4DC0-9F1E-39029ED540CC}" type="pres">
      <dgm:prSet presAssocID="{9322B0B9-4F8D-4648-9D85-B2B3F7227F8F}" presName="node" presStyleLbl="node1" presStyleIdx="2" presStyleCnt="6" custScaleX="159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DB21A-BAA0-40C1-930F-DD34FF25FFDA}" type="pres">
      <dgm:prSet presAssocID="{9322B0B9-4F8D-4648-9D85-B2B3F7227F8F}" presName="dummy" presStyleCnt="0"/>
      <dgm:spPr/>
      <dgm:t>
        <a:bodyPr/>
        <a:lstStyle/>
        <a:p>
          <a:endParaRPr lang="ru-RU"/>
        </a:p>
      </dgm:t>
    </dgm:pt>
    <dgm:pt modelId="{7DFE96C0-46FA-4CE8-970B-568CB394B003}" type="pres">
      <dgm:prSet presAssocID="{621CABC6-6163-4B3F-AA25-EE1C20FA54E8}" presName="sibTrans" presStyleLbl="sibTrans2D1" presStyleIdx="2" presStyleCnt="6"/>
      <dgm:spPr/>
      <dgm:t>
        <a:bodyPr/>
        <a:lstStyle/>
        <a:p>
          <a:endParaRPr lang="ru-RU"/>
        </a:p>
      </dgm:t>
    </dgm:pt>
    <dgm:pt modelId="{35309BEE-E8D5-4337-8BE9-C9DB9FB57ECF}" type="pres">
      <dgm:prSet presAssocID="{40C2B828-DF62-485E-ABFA-9680C0122C6F}" presName="node" presStyleLbl="node1" presStyleIdx="3" presStyleCnt="6" custScaleX="177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11E28-C035-4E62-9560-AD3085B58B76}" type="pres">
      <dgm:prSet presAssocID="{40C2B828-DF62-485E-ABFA-9680C0122C6F}" presName="dummy" presStyleCnt="0"/>
      <dgm:spPr/>
      <dgm:t>
        <a:bodyPr/>
        <a:lstStyle/>
        <a:p>
          <a:endParaRPr lang="ru-RU"/>
        </a:p>
      </dgm:t>
    </dgm:pt>
    <dgm:pt modelId="{F7645BF5-44FF-451A-A098-ECCF82E1C7E5}" type="pres">
      <dgm:prSet presAssocID="{3E6FB3EC-0FBE-4DF9-B540-384EF30696AC}" presName="sibTrans" presStyleLbl="sibTrans2D1" presStyleIdx="3" presStyleCnt="6"/>
      <dgm:spPr/>
      <dgm:t>
        <a:bodyPr/>
        <a:lstStyle/>
        <a:p>
          <a:endParaRPr lang="ru-RU"/>
        </a:p>
      </dgm:t>
    </dgm:pt>
    <dgm:pt modelId="{2CC43F5E-7F26-4F3F-B8A7-444E60798F9D}" type="pres">
      <dgm:prSet presAssocID="{015CCEE6-F95E-4A17-A19C-DA317A70EFC4}" presName="node" presStyleLbl="node1" presStyleIdx="4" presStyleCnt="6" custScaleX="176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81C97-7B60-4D8A-B5D5-82F7755EB298}" type="pres">
      <dgm:prSet presAssocID="{015CCEE6-F95E-4A17-A19C-DA317A70EFC4}" presName="dummy" presStyleCnt="0"/>
      <dgm:spPr/>
      <dgm:t>
        <a:bodyPr/>
        <a:lstStyle/>
        <a:p>
          <a:endParaRPr lang="ru-RU"/>
        </a:p>
      </dgm:t>
    </dgm:pt>
    <dgm:pt modelId="{16CC7B03-1B7C-4CA8-87F6-21AC31B0F4C1}" type="pres">
      <dgm:prSet presAssocID="{66AA1EAB-69DF-4115-9D6B-C5F3334E89B2}" presName="sibTrans" presStyleLbl="sibTrans2D1" presStyleIdx="4" presStyleCnt="6"/>
      <dgm:spPr/>
      <dgm:t>
        <a:bodyPr/>
        <a:lstStyle/>
        <a:p>
          <a:endParaRPr lang="ru-RU"/>
        </a:p>
      </dgm:t>
    </dgm:pt>
    <dgm:pt modelId="{970E6E9A-1BA8-4FAF-B68D-16A071D20FC7}" type="pres">
      <dgm:prSet presAssocID="{16E89DB8-99A7-4734-A294-4F3920FB68A2}" presName="node" presStyleLbl="node1" presStyleIdx="5" presStyleCnt="6" custScaleX="142280" custScaleY="94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E8C01-00F6-4A18-8306-EF5EB80CFE7E}" type="pres">
      <dgm:prSet presAssocID="{16E89DB8-99A7-4734-A294-4F3920FB68A2}" presName="dummy" presStyleCnt="0"/>
      <dgm:spPr/>
      <dgm:t>
        <a:bodyPr/>
        <a:lstStyle/>
        <a:p>
          <a:endParaRPr lang="ru-RU"/>
        </a:p>
      </dgm:t>
    </dgm:pt>
    <dgm:pt modelId="{F8A94728-4047-4337-A709-12CF87C228FF}" type="pres">
      <dgm:prSet presAssocID="{BE8C92ED-C1C7-4182-BD17-674793A34AEB}" presName="sibTrans" presStyleLbl="sibTrans2D1" presStyleIdx="5" presStyleCnt="6" custLinFactNeighborX="-735" custLinFactNeighborY="-368"/>
      <dgm:spPr/>
      <dgm:t>
        <a:bodyPr/>
        <a:lstStyle/>
        <a:p>
          <a:endParaRPr lang="ru-RU"/>
        </a:p>
      </dgm:t>
    </dgm:pt>
  </dgm:ptLst>
  <dgm:cxnLst>
    <dgm:cxn modelId="{80F82A27-F60B-4886-A3BA-AD5C6FD4F0CA}" srcId="{2F4D1E88-1BD1-443D-8AA9-BB15D7C3ACE8}" destId="{F9C240B4-1DDF-447B-8ACE-BE1C8F9A6C36}" srcOrd="1" destOrd="0" parTransId="{0CF15E53-29F6-42F0-A39B-E5A558279303}" sibTransId="{CEB0F59A-7D61-4AA1-BA4D-16ABCB6B0EBD}"/>
    <dgm:cxn modelId="{7A451C39-36BE-496A-8FB6-F87A0FE884B2}" srcId="{2F4D1E88-1BD1-443D-8AA9-BB15D7C3ACE8}" destId="{40C2B828-DF62-485E-ABFA-9680C0122C6F}" srcOrd="3" destOrd="0" parTransId="{9D51B140-16D8-4016-B639-6FADB03E3258}" sibTransId="{3E6FB3EC-0FBE-4DF9-B540-384EF30696AC}"/>
    <dgm:cxn modelId="{0B80B472-B353-4B8A-807F-F07752F749E6}" srcId="{2F4D1E88-1BD1-443D-8AA9-BB15D7C3ACE8}" destId="{9322B0B9-4F8D-4648-9D85-B2B3F7227F8F}" srcOrd="2" destOrd="0" parTransId="{CE298E22-78AC-44C2-8385-C795606EB58A}" sibTransId="{621CABC6-6163-4B3F-AA25-EE1C20FA54E8}"/>
    <dgm:cxn modelId="{7FB8C82D-9201-4506-A2C1-0D5394C8AD3E}" type="presOf" srcId="{A2653B3B-B563-48CC-9C85-34B0FB039650}" destId="{982D49E2-6101-4A39-9A75-E8182C7A3905}" srcOrd="0" destOrd="0" presId="urn:microsoft.com/office/officeart/2005/8/layout/radial6"/>
    <dgm:cxn modelId="{61F7E342-00EB-491E-B1B5-A97C14E2704E}" type="presOf" srcId="{CEB0F59A-7D61-4AA1-BA4D-16ABCB6B0EBD}" destId="{E8EE8C26-AC38-49F4-B47A-8A5227DC9D68}" srcOrd="0" destOrd="0" presId="urn:microsoft.com/office/officeart/2005/8/layout/radial6"/>
    <dgm:cxn modelId="{5FBCFC09-CF70-45E0-BA8B-965D4A7BE641}" srcId="{2F4D1E88-1BD1-443D-8AA9-BB15D7C3ACE8}" destId="{015CCEE6-F95E-4A17-A19C-DA317A70EFC4}" srcOrd="4" destOrd="0" parTransId="{EC4E9AC2-AB47-4BEE-AF4E-B35FB1E89425}" sibTransId="{66AA1EAB-69DF-4115-9D6B-C5F3334E89B2}"/>
    <dgm:cxn modelId="{F1D15E17-3EB5-4F25-B6DA-5C45633539EA}" srcId="{2F4D1E88-1BD1-443D-8AA9-BB15D7C3ACE8}" destId="{A2653B3B-B563-48CC-9C85-34B0FB039650}" srcOrd="0" destOrd="0" parTransId="{4C1F5585-3E9D-4732-AF02-460256D7240E}" sibTransId="{EE4C7319-F947-4E68-8191-F14F4452CEA0}"/>
    <dgm:cxn modelId="{019FE443-A871-4F05-BCE7-70ECAEA3DCF6}" srcId="{548C8256-D628-469D-9CF7-07689DE63C67}" destId="{17E24C2A-81D3-4413-9CBD-E12B52D346F0}" srcOrd="2" destOrd="0" parTransId="{C3FB2C46-9BC7-4114-B83D-1480567999FC}" sibTransId="{599368E6-0886-4F3E-B5CB-2FF10DF04724}"/>
    <dgm:cxn modelId="{0D05C9AC-9F00-40CB-AEC1-500E47ED3BC9}" srcId="{2F4D1E88-1BD1-443D-8AA9-BB15D7C3ACE8}" destId="{16E89DB8-99A7-4734-A294-4F3920FB68A2}" srcOrd="5" destOrd="0" parTransId="{C5B34544-A48E-4F9C-9E15-1DD84B149F07}" sibTransId="{BE8C92ED-C1C7-4182-BD17-674793A34AEB}"/>
    <dgm:cxn modelId="{9D72E138-016F-469A-900A-34873F3581BF}" type="presOf" srcId="{BE8C92ED-C1C7-4182-BD17-674793A34AEB}" destId="{F8A94728-4047-4337-A709-12CF87C228FF}" srcOrd="0" destOrd="0" presId="urn:microsoft.com/office/officeart/2005/8/layout/radial6"/>
    <dgm:cxn modelId="{63DFF654-7C7F-4437-871B-88886EAB2BD4}" type="presOf" srcId="{40C2B828-DF62-485E-ABFA-9680C0122C6F}" destId="{35309BEE-E8D5-4337-8BE9-C9DB9FB57ECF}" srcOrd="0" destOrd="0" presId="urn:microsoft.com/office/officeart/2005/8/layout/radial6"/>
    <dgm:cxn modelId="{BF935B88-DA72-475C-9857-7357636F02C4}" type="presOf" srcId="{9322B0B9-4F8D-4648-9D85-B2B3F7227F8F}" destId="{F5310F56-DB63-4DC0-9F1E-39029ED540CC}" srcOrd="0" destOrd="0" presId="urn:microsoft.com/office/officeart/2005/8/layout/radial6"/>
    <dgm:cxn modelId="{429B3B3A-67DB-4560-80E5-CFA2D7373B2B}" type="presOf" srcId="{66AA1EAB-69DF-4115-9D6B-C5F3334E89B2}" destId="{16CC7B03-1B7C-4CA8-87F6-21AC31B0F4C1}" srcOrd="0" destOrd="0" presId="urn:microsoft.com/office/officeart/2005/8/layout/radial6"/>
    <dgm:cxn modelId="{45A9C46E-2B6E-4FAC-96D1-136F4791FACD}" type="presOf" srcId="{EE4C7319-F947-4E68-8191-F14F4452CEA0}" destId="{3C18D8EB-E4B0-4EAF-BBAE-FB9067DE5B44}" srcOrd="0" destOrd="0" presId="urn:microsoft.com/office/officeart/2005/8/layout/radial6"/>
    <dgm:cxn modelId="{B7E63D61-5700-416D-AB33-71807922BC8E}" srcId="{548C8256-D628-469D-9CF7-07689DE63C67}" destId="{252B859F-5FEA-4A0C-8140-8353231B8CA8}" srcOrd="1" destOrd="0" parTransId="{87E48E6E-6B56-48A3-BE8F-14FA103F31E4}" sibTransId="{EB763AF7-D01A-491D-8C9B-6FC98DED814D}"/>
    <dgm:cxn modelId="{A0A00F87-6B26-401A-BB90-C7174A8D6280}" type="presOf" srcId="{621CABC6-6163-4B3F-AA25-EE1C20FA54E8}" destId="{7DFE96C0-46FA-4CE8-970B-568CB394B003}" srcOrd="0" destOrd="0" presId="urn:microsoft.com/office/officeart/2005/8/layout/radial6"/>
    <dgm:cxn modelId="{97D91E34-60BE-41B3-8A35-EBE588CED9E6}" srcId="{548C8256-D628-469D-9CF7-07689DE63C67}" destId="{2F4D1E88-1BD1-443D-8AA9-BB15D7C3ACE8}" srcOrd="0" destOrd="0" parTransId="{3B23A8D8-0168-4E90-ADE4-B38F88B1249D}" sibTransId="{F34CCF49-F2BF-43D5-A232-A53C401AD1BC}"/>
    <dgm:cxn modelId="{65EE3EEF-E033-4259-A882-DDBC2E697406}" type="presOf" srcId="{F9C240B4-1DDF-447B-8ACE-BE1C8F9A6C36}" destId="{E3B73D5C-29D4-4815-BB8E-61CBC4CA3B07}" srcOrd="0" destOrd="0" presId="urn:microsoft.com/office/officeart/2005/8/layout/radial6"/>
    <dgm:cxn modelId="{E12881F8-AADD-4B5E-8BE6-41E502F82C72}" type="presOf" srcId="{015CCEE6-F95E-4A17-A19C-DA317A70EFC4}" destId="{2CC43F5E-7F26-4F3F-B8A7-444E60798F9D}" srcOrd="0" destOrd="0" presId="urn:microsoft.com/office/officeart/2005/8/layout/radial6"/>
    <dgm:cxn modelId="{28D96256-3D4F-4E4A-B6A9-7BDC1920D8B9}" type="presOf" srcId="{16E89DB8-99A7-4734-A294-4F3920FB68A2}" destId="{970E6E9A-1BA8-4FAF-B68D-16A071D20FC7}" srcOrd="0" destOrd="0" presId="urn:microsoft.com/office/officeart/2005/8/layout/radial6"/>
    <dgm:cxn modelId="{861881BD-D442-4ADF-8B72-8991D07ADE7B}" type="presOf" srcId="{3E6FB3EC-0FBE-4DF9-B540-384EF30696AC}" destId="{F7645BF5-44FF-451A-A098-ECCF82E1C7E5}" srcOrd="0" destOrd="0" presId="urn:microsoft.com/office/officeart/2005/8/layout/radial6"/>
    <dgm:cxn modelId="{19CC5B8D-996A-4A29-88B3-B1ABD8C42123}" type="presOf" srcId="{548C8256-D628-469D-9CF7-07689DE63C67}" destId="{0AE95D46-E03B-4F9B-8440-E50C2DB12CA0}" srcOrd="0" destOrd="0" presId="urn:microsoft.com/office/officeart/2005/8/layout/radial6"/>
    <dgm:cxn modelId="{FBC16D45-1A7D-4116-BAF1-09C372EFEFEA}" type="presOf" srcId="{2F4D1E88-1BD1-443D-8AA9-BB15D7C3ACE8}" destId="{EA004D20-716A-43B1-A2A5-30A140C85C9A}" srcOrd="0" destOrd="0" presId="urn:microsoft.com/office/officeart/2005/8/layout/radial6"/>
    <dgm:cxn modelId="{5A3ACDE0-790D-47D5-8F45-0C8B4299F651}" type="presParOf" srcId="{0AE95D46-E03B-4F9B-8440-E50C2DB12CA0}" destId="{EA004D20-716A-43B1-A2A5-30A140C85C9A}" srcOrd="0" destOrd="0" presId="urn:microsoft.com/office/officeart/2005/8/layout/radial6"/>
    <dgm:cxn modelId="{FB4F51BD-8491-4828-9C85-95B47401E9ED}" type="presParOf" srcId="{0AE95D46-E03B-4F9B-8440-E50C2DB12CA0}" destId="{982D49E2-6101-4A39-9A75-E8182C7A3905}" srcOrd="1" destOrd="0" presId="urn:microsoft.com/office/officeart/2005/8/layout/radial6"/>
    <dgm:cxn modelId="{7E755A82-74F4-45A9-B65C-D509F87DDDB2}" type="presParOf" srcId="{0AE95D46-E03B-4F9B-8440-E50C2DB12CA0}" destId="{F2A8A977-B140-41B0-8A1E-0410347D3A7D}" srcOrd="2" destOrd="0" presId="urn:microsoft.com/office/officeart/2005/8/layout/radial6"/>
    <dgm:cxn modelId="{28B2A9D8-285E-4F7B-BACB-57BDAAB26941}" type="presParOf" srcId="{0AE95D46-E03B-4F9B-8440-E50C2DB12CA0}" destId="{3C18D8EB-E4B0-4EAF-BBAE-FB9067DE5B44}" srcOrd="3" destOrd="0" presId="urn:microsoft.com/office/officeart/2005/8/layout/radial6"/>
    <dgm:cxn modelId="{888B0DB7-5BD3-4F81-96E4-ECB38DE80A5C}" type="presParOf" srcId="{0AE95D46-E03B-4F9B-8440-E50C2DB12CA0}" destId="{E3B73D5C-29D4-4815-BB8E-61CBC4CA3B07}" srcOrd="4" destOrd="0" presId="urn:microsoft.com/office/officeart/2005/8/layout/radial6"/>
    <dgm:cxn modelId="{95D42504-4D2A-4DE4-B52E-12369094B817}" type="presParOf" srcId="{0AE95D46-E03B-4F9B-8440-E50C2DB12CA0}" destId="{43F24E5F-128F-4C7D-9E3D-FAA268712E9A}" srcOrd="5" destOrd="0" presId="urn:microsoft.com/office/officeart/2005/8/layout/radial6"/>
    <dgm:cxn modelId="{F7518A95-822B-4953-84D2-F2B7C29F5085}" type="presParOf" srcId="{0AE95D46-E03B-4F9B-8440-E50C2DB12CA0}" destId="{E8EE8C26-AC38-49F4-B47A-8A5227DC9D68}" srcOrd="6" destOrd="0" presId="urn:microsoft.com/office/officeart/2005/8/layout/radial6"/>
    <dgm:cxn modelId="{C6469C05-1106-4C3B-A2C8-D20D7C1FE160}" type="presParOf" srcId="{0AE95D46-E03B-4F9B-8440-E50C2DB12CA0}" destId="{F5310F56-DB63-4DC0-9F1E-39029ED540CC}" srcOrd="7" destOrd="0" presId="urn:microsoft.com/office/officeart/2005/8/layout/radial6"/>
    <dgm:cxn modelId="{65B286BA-2AB8-449F-8133-B433A507E0B7}" type="presParOf" srcId="{0AE95D46-E03B-4F9B-8440-E50C2DB12CA0}" destId="{76EDB21A-BAA0-40C1-930F-DD34FF25FFDA}" srcOrd="8" destOrd="0" presId="urn:microsoft.com/office/officeart/2005/8/layout/radial6"/>
    <dgm:cxn modelId="{18D16595-E85E-4F0F-9771-CFBB27A46D49}" type="presParOf" srcId="{0AE95D46-E03B-4F9B-8440-E50C2DB12CA0}" destId="{7DFE96C0-46FA-4CE8-970B-568CB394B003}" srcOrd="9" destOrd="0" presId="urn:microsoft.com/office/officeart/2005/8/layout/radial6"/>
    <dgm:cxn modelId="{3E02BC3C-6679-48D1-B2CF-D64359FF6174}" type="presParOf" srcId="{0AE95D46-E03B-4F9B-8440-E50C2DB12CA0}" destId="{35309BEE-E8D5-4337-8BE9-C9DB9FB57ECF}" srcOrd="10" destOrd="0" presId="urn:microsoft.com/office/officeart/2005/8/layout/radial6"/>
    <dgm:cxn modelId="{815B1597-A30C-4185-9F2D-3CA209903B18}" type="presParOf" srcId="{0AE95D46-E03B-4F9B-8440-E50C2DB12CA0}" destId="{D4711E28-C035-4E62-9560-AD3085B58B76}" srcOrd="11" destOrd="0" presId="urn:microsoft.com/office/officeart/2005/8/layout/radial6"/>
    <dgm:cxn modelId="{CD264D92-C39F-4D68-8564-1BDE31C6AA77}" type="presParOf" srcId="{0AE95D46-E03B-4F9B-8440-E50C2DB12CA0}" destId="{F7645BF5-44FF-451A-A098-ECCF82E1C7E5}" srcOrd="12" destOrd="0" presId="urn:microsoft.com/office/officeart/2005/8/layout/radial6"/>
    <dgm:cxn modelId="{65231110-31C6-4C6B-8F40-41474C5228FD}" type="presParOf" srcId="{0AE95D46-E03B-4F9B-8440-E50C2DB12CA0}" destId="{2CC43F5E-7F26-4F3F-B8A7-444E60798F9D}" srcOrd="13" destOrd="0" presId="urn:microsoft.com/office/officeart/2005/8/layout/radial6"/>
    <dgm:cxn modelId="{8A15E329-E137-4FAC-803C-FB8FD6497E10}" type="presParOf" srcId="{0AE95D46-E03B-4F9B-8440-E50C2DB12CA0}" destId="{CDB81C97-7B60-4D8A-B5D5-82F7755EB298}" srcOrd="14" destOrd="0" presId="urn:microsoft.com/office/officeart/2005/8/layout/radial6"/>
    <dgm:cxn modelId="{98ABE28B-6F9E-4355-B715-6B7B56AB1AA4}" type="presParOf" srcId="{0AE95D46-E03B-4F9B-8440-E50C2DB12CA0}" destId="{16CC7B03-1B7C-4CA8-87F6-21AC31B0F4C1}" srcOrd="15" destOrd="0" presId="urn:microsoft.com/office/officeart/2005/8/layout/radial6"/>
    <dgm:cxn modelId="{D4742526-EB55-458B-9536-8A710049B333}" type="presParOf" srcId="{0AE95D46-E03B-4F9B-8440-E50C2DB12CA0}" destId="{970E6E9A-1BA8-4FAF-B68D-16A071D20FC7}" srcOrd="16" destOrd="0" presId="urn:microsoft.com/office/officeart/2005/8/layout/radial6"/>
    <dgm:cxn modelId="{00B4253A-20AD-47DD-9303-6721BE6EEB1D}" type="presParOf" srcId="{0AE95D46-E03B-4F9B-8440-E50C2DB12CA0}" destId="{8A6E8C01-00F6-4A18-8306-EF5EB80CFE7E}" srcOrd="17" destOrd="0" presId="urn:microsoft.com/office/officeart/2005/8/layout/radial6"/>
    <dgm:cxn modelId="{6ABB2C75-DC4F-496C-957E-184F2C631B17}" type="presParOf" srcId="{0AE95D46-E03B-4F9B-8440-E50C2DB12CA0}" destId="{F8A94728-4047-4337-A709-12CF87C228FF}" srcOrd="18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96B27-7F41-4258-99DF-FE333C40ADC8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A810A-108B-4B90-81AE-F131B1EAE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5E2D-0600-4CFA-B599-1B96ADF8795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ADD6EF-C3FA-4CB0-A26F-1B80DA195DD0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D:\Ірина\фоны\1222 (2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1"/>
            <a:ext cx="8839200" cy="3048000"/>
          </a:xfrm>
        </p:spPr>
        <p:txBody>
          <a:bodyPr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>
              <a:buNone/>
            </a:pPr>
            <a:r>
              <a:rPr lang="en-US" dirty="0" smtClean="0"/>
              <a:t>      </a:t>
            </a:r>
            <a:r>
              <a:rPr lang="en-US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Тренінг </a:t>
            </a:r>
            <a:r>
              <a:rPr lang="uk-UA" b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для  педагогів</a:t>
            </a:r>
            <a:endParaRPr lang="uk-UA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uk-UA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“ Виявлення  та підтримка обдарованих дітей"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501479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28</a:t>
            </a:r>
            <a:r>
              <a:rPr lang="uk-UA" sz="2400" b="1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.09.2015р.</a:t>
            </a:r>
          </a:p>
          <a:p>
            <a:pPr algn="ctr"/>
            <a:endParaRPr lang="ru-RU" sz="24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Ірина\фоны\1115 (5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Обдарованість</a:t>
            </a:r>
            <a:r>
              <a:rPr lang="ru-RU" sz="2800" b="1" dirty="0" smtClean="0">
                <a:solidFill>
                  <a:srgbClr val="C00000"/>
                </a:solidFill>
              </a:rPr>
              <a:t> – </a:t>
            </a:r>
            <a:r>
              <a:rPr lang="ru-RU" sz="2800" b="1" dirty="0" err="1" smtClean="0">
                <a:solidFill>
                  <a:srgbClr val="C00000"/>
                </a:solidFill>
              </a:rPr>
              <a:t>рівень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задатків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схильностей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людини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що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є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свідченням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високого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ступеня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інтелектуального</a:t>
            </a:r>
            <a:r>
              <a:rPr lang="ru-RU" sz="2800" b="1" dirty="0" smtClean="0">
                <a:solidFill>
                  <a:srgbClr val="C00000"/>
                </a:solidFill>
              </a:rPr>
              <a:t>, моторного, сенсорного </a:t>
            </a:r>
            <a:r>
              <a:rPr lang="ru-RU" sz="2800" b="1" dirty="0" err="1" smtClean="0">
                <a:solidFill>
                  <a:srgbClr val="C00000"/>
                </a:solidFill>
              </a:rPr>
              <a:t>розвитку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індивіда</a:t>
            </a:r>
            <a:r>
              <a:rPr lang="ru-RU" sz="2800" b="1" dirty="0" smtClean="0">
                <a:solidFill>
                  <a:srgbClr val="C00000"/>
                </a:solidFill>
              </a:rPr>
              <a:t>. </a:t>
            </a:r>
            <a:r>
              <a:rPr lang="ru-RU" sz="2800" b="1" dirty="0" err="1" smtClean="0">
                <a:solidFill>
                  <a:srgbClr val="C00000"/>
                </a:solidFill>
              </a:rPr>
              <a:t>Обдарованість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є</a:t>
            </a:r>
            <a:r>
              <a:rPr lang="ru-RU" sz="2800" b="1" dirty="0" smtClean="0">
                <a:solidFill>
                  <a:srgbClr val="C00000"/>
                </a:solidFill>
              </a:rPr>
              <a:t> сплавом природного </a:t>
            </a:r>
            <a:r>
              <a:rPr lang="ru-RU" sz="2800" b="1" dirty="0" err="1" smtClean="0">
                <a:solidFill>
                  <a:srgbClr val="C00000"/>
                </a:solidFill>
              </a:rPr>
              <a:t>й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набутого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Талановитість</a:t>
            </a:r>
            <a:r>
              <a:rPr lang="ru-RU" sz="2800" b="1" dirty="0" smtClean="0">
                <a:solidFill>
                  <a:srgbClr val="C00000"/>
                </a:solidFill>
              </a:rPr>
              <a:t> – </a:t>
            </a:r>
            <a:r>
              <a:rPr lang="ru-RU" sz="2800" b="1" dirty="0" err="1" smtClean="0">
                <a:solidFill>
                  <a:srgbClr val="C00000"/>
                </a:solidFill>
              </a:rPr>
              <a:t>вища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здатність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людини</a:t>
            </a:r>
            <a:r>
              <a:rPr lang="ru-RU" sz="2800" b="1" dirty="0" smtClean="0">
                <a:solidFill>
                  <a:srgbClr val="C00000"/>
                </a:solidFill>
              </a:rPr>
              <a:t> до </a:t>
            </a:r>
            <a:r>
              <a:rPr lang="ru-RU" sz="2800" b="1" dirty="0" err="1" smtClean="0">
                <a:solidFill>
                  <a:srgbClr val="C00000"/>
                </a:solidFill>
              </a:rPr>
              <a:t>певної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діяльності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природний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хист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який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формується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і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розвивається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під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впливом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сприятливих</a:t>
            </a:r>
            <a:r>
              <a:rPr lang="ru-RU" sz="2800" b="1" dirty="0" smtClean="0">
                <a:solidFill>
                  <a:srgbClr val="C00000"/>
                </a:solidFill>
              </a:rPr>
              <a:t> умов.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Здібності</a:t>
            </a:r>
            <a:r>
              <a:rPr lang="ru-RU" sz="2800" b="1" dirty="0" smtClean="0">
                <a:solidFill>
                  <a:srgbClr val="C00000"/>
                </a:solidFill>
              </a:rPr>
              <a:t>  –  </a:t>
            </a:r>
            <a:r>
              <a:rPr lang="ru-RU" sz="2800" b="1" dirty="0" err="1" smtClean="0">
                <a:solidFill>
                  <a:srgbClr val="C00000"/>
                </a:solidFill>
              </a:rPr>
              <a:t>якості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особистості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які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зумовлюють</a:t>
            </a: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</a:rPr>
              <a:t>успішність</a:t>
            </a: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</a:rPr>
              <a:t>діяльності</a:t>
            </a:r>
            <a:r>
              <a:rPr lang="ru-RU" sz="2800" b="1" smtClean="0">
                <a:solidFill>
                  <a:srgbClr val="C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Ірина\фоны\974 (17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48600" cy="99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Кожна дитина – особистість, кожна дитина – талановита!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76200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Кожен учень нашої школи неповторний та унікальний, кожен заслуговує на увагу та любов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Ірина\фоны\1222 (12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Американський</a:t>
            </a:r>
            <a:r>
              <a:rPr lang="ru-RU" sz="4400" b="1" dirty="0" smtClean="0">
                <a:solidFill>
                  <a:srgbClr val="FF0000"/>
                </a:solidFill>
              </a:rPr>
              <a:t> психолог      Дж. </a:t>
            </a:r>
            <a:r>
              <a:rPr lang="ru-RU" sz="4400" b="1" dirty="0" err="1" smtClean="0">
                <a:solidFill>
                  <a:srgbClr val="FF0000"/>
                </a:solidFill>
              </a:rPr>
              <a:t>Рензуллі</a:t>
            </a:r>
            <a:r>
              <a:rPr lang="ru-RU" sz="4400" b="1" dirty="0" smtClean="0">
                <a:solidFill>
                  <a:srgbClr val="FF0000"/>
                </a:solidFill>
              </a:rPr>
              <a:t> :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"обдарованість — результат поєднання трьох характеристик: інтелектуальних здібностей, що перевищують середній рівень; творчого підходу й наполегливості".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5" descr="i?id=313121889-0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880" y="3733800"/>
            <a:ext cx="342232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Diagram 2"/>
          <p:cNvGraphicFramePr>
            <a:graphicFrameLocks/>
          </p:cNvGraphicFramePr>
          <p:nvPr>
            <p:ph idx="1"/>
          </p:nvPr>
        </p:nvGraphicFramePr>
        <p:xfrm>
          <a:off x="1" y="0"/>
          <a:ext cx="9144000" cy="685800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63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Ірина\фоны\974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219199"/>
            <a:ext cx="6705600" cy="487680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Дуже актуальною є проблема виявлення розвитку і педагогічної підтримки здібних та обдарованих учнів, розкриття їхнього потенціалу. Кожен обдарований учень – індивідуальність, яка потребує особливого підходу.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Сприяння реалізації обдарування потребує організації особливого середовища. Навчальний заклад – повинне бути  творчим середовищем,  де формується нова людина, формується не як </a:t>
            </a:r>
            <a:r>
              <a:rPr lang="uk-UA" b="1" dirty="0" err="1" smtClean="0">
                <a:solidFill>
                  <a:srgbClr val="002060"/>
                </a:solidFill>
              </a:rPr>
              <a:t>субстант</a:t>
            </a:r>
            <a:r>
              <a:rPr lang="uk-UA" b="1" dirty="0" smtClean="0">
                <a:solidFill>
                  <a:srgbClr val="002060"/>
                </a:solidFill>
              </a:rPr>
              <a:t> до існуючого суспільства, а як творча особистість.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Ірина\фоны\1222 (12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5400" b="1" dirty="0" smtClean="0">
                <a:solidFill>
                  <a:srgbClr val="002060"/>
                </a:solidFill>
              </a:rPr>
              <a:t>Вправа “ Портрет обдарованої дитини ”</a:t>
            </a:r>
          </a:p>
          <a:p>
            <a:pPr algn="ctr">
              <a:buNone/>
            </a:pPr>
            <a:endParaRPr lang="uk-UA" sz="4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uk-UA" sz="4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uk-UA" sz="4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7" name="Picture 5" descr="i?id=406360699-3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352800"/>
            <a:ext cx="40386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Ірина\фоны\10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162800" cy="60960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Ознаки обдарованого учня: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2578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uk-UA" b="1" dirty="0" smtClean="0">
                <a:solidFill>
                  <a:srgbClr val="FF0000"/>
                </a:solidFill>
              </a:rPr>
              <a:t>часто перескакують через послідовні етапи свого розвитку;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мають чудову пам'ять, беруть участь у всіх заходах, змаганнях, усних турнірах, олімпіадах, конкурсах фахової майстерності тощо;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мають великий словниковий запас, вони із задоволенням читають словники, енциклопедії; можуть займатися кількома справами відразу;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дуже допитливі, активно досліджують навколишній світ;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легко справляються з пізнавальною невизначеністю, із задоволенням сприймають складні довгострокові завдання;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не можуть терпіти, коли їм нав'язують готову відповідь;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можуть концентрувати свою увагу на одній справі;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властиве надто розвинуте почуття справедливості;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добре розвинуте почуття гумору;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постійно намагаються вирішувати проблеми, які їм, поки що, </a:t>
            </a:r>
            <a:r>
              <a:rPr lang="uk-UA" b="1" dirty="0" err="1" smtClean="0">
                <a:solidFill>
                  <a:srgbClr val="FF0000"/>
                </a:solidFill>
              </a:rPr>
              <a:t>„не</a:t>
            </a:r>
            <a:r>
              <a:rPr lang="uk-UA" b="1" dirty="0" smtClean="0">
                <a:solidFill>
                  <a:srgbClr val="FF0000"/>
                </a:solidFill>
              </a:rPr>
              <a:t> під </a:t>
            </a:r>
            <a:r>
              <a:rPr lang="uk-UA" b="1" dirty="0" err="1" smtClean="0">
                <a:solidFill>
                  <a:srgbClr val="FF0000"/>
                </a:solidFill>
              </a:rPr>
              <a:t>силу”</a:t>
            </a:r>
            <a:r>
              <a:rPr lang="uk-UA" b="1" dirty="0" smtClean="0">
                <a:solidFill>
                  <a:srgbClr val="FF0000"/>
                </a:solidFill>
              </a:rPr>
              <a:t>, й у вирішенні деяких з них домагаються успіху.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для них характерні перебільшені страхи, оскільки вони здатні уявити собі безліч небезпечних наслідків подій;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негативно оцінюють себе;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Ірина\фоны\1222 (12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800" b="1" dirty="0" smtClean="0">
                <a:solidFill>
                  <a:srgbClr val="002060"/>
                </a:solidFill>
              </a:rPr>
              <a:t>Робота в групах. </a:t>
            </a:r>
          </a:p>
          <a:p>
            <a:pPr algn="ctr">
              <a:buNone/>
            </a:pPr>
            <a:r>
              <a:rPr lang="uk-UA" sz="4800" b="1" dirty="0" smtClean="0">
                <a:solidFill>
                  <a:srgbClr val="002060"/>
                </a:solidFill>
              </a:rPr>
              <a:t>Створити модель пошуку та підтримки обдарованих дітей.</a:t>
            </a:r>
          </a:p>
          <a:p>
            <a:pPr algn="ctr">
              <a:buNone/>
            </a:pPr>
            <a:endParaRPr lang="uk-UA" sz="4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6" name="Picture 4" descr="i?id=215075288-4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81400"/>
            <a:ext cx="3505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D:\Ірина\фоны\1222 (12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</p:spPr>
      </p:pic>
      <p:sp>
        <p:nvSpPr>
          <p:cNvPr id="14" name="Стрелка вниз 13"/>
          <p:cNvSpPr/>
          <p:nvPr/>
        </p:nvSpPr>
        <p:spPr>
          <a:xfrm rot="16806599">
            <a:off x="6207180" y="638835"/>
            <a:ext cx="96530" cy="77692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590800" y="228600"/>
            <a:ext cx="3276600" cy="114300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Виявлення обдарованості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2362200"/>
            <a:ext cx="2209800" cy="990600"/>
          </a:xfrm>
          <a:prstGeom prst="round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</a:rPr>
              <a:t>Спостереження вчителів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48000" y="1981200"/>
            <a:ext cx="2667000" cy="1066800"/>
          </a:xfrm>
          <a:prstGeom prst="round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</a:rPr>
              <a:t>Участь у конкурсах,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</a:rPr>
              <a:t>олімпіадах,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</a:rPr>
              <a:t> виставках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05600" y="762000"/>
            <a:ext cx="2362200" cy="1219200"/>
          </a:xfrm>
          <a:prstGeom prst="round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</a:rPr>
              <a:t>Оцінка здібностей через органи учнівського самоврядування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762000"/>
            <a:ext cx="1752600" cy="990600"/>
          </a:xfrm>
          <a:prstGeom prst="round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</a:rPr>
              <a:t>Самооцінка здібностей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00800" y="2286000"/>
            <a:ext cx="2133600" cy="990600"/>
          </a:xfrm>
          <a:prstGeom prst="round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</a:rPr>
              <a:t>Психологічна діагностика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3600" y="4114800"/>
            <a:ext cx="3048000" cy="1600200"/>
          </a:xfrm>
          <a:prstGeom prst="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Анкетування батьків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діагностування дітей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підготовка вчителів до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роботи з обдарованими дітьми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124200" y="3505200"/>
            <a:ext cx="2667000" cy="1524000"/>
          </a:xfrm>
          <a:prstGeom prst="ellipse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</a:rPr>
              <a:t>Аналіз адміністрацією досягнень  учнів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48000" y="5715000"/>
            <a:ext cx="2895600" cy="990600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Банк обдарованих учнів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343400"/>
            <a:ext cx="3124200" cy="1371600"/>
          </a:xfrm>
          <a:prstGeom prst="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Урок, спецкурси,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факультативи</a:t>
            </a:r>
          </a:p>
          <a:p>
            <a:pPr algn="ctr"/>
            <a:r>
              <a:rPr lang="uk-UA" b="1" dirty="0" err="1" smtClean="0">
                <a:solidFill>
                  <a:srgbClr val="002060"/>
                </a:solidFill>
              </a:rPr>
              <a:t>Взаємозв</a:t>
            </a:r>
            <a:r>
              <a:rPr lang="en-US" b="1" dirty="0" smtClean="0">
                <a:solidFill>
                  <a:srgbClr val="002060"/>
                </a:solidFill>
              </a:rPr>
              <a:t>`</a:t>
            </a:r>
            <a:r>
              <a:rPr lang="uk-UA" b="1" dirty="0" err="1" smtClean="0">
                <a:solidFill>
                  <a:srgbClr val="002060"/>
                </a:solidFill>
              </a:rPr>
              <a:t>язок</a:t>
            </a:r>
            <a:r>
              <a:rPr lang="uk-UA" b="1" dirty="0" smtClean="0">
                <a:solidFill>
                  <a:srgbClr val="002060"/>
                </a:solidFill>
              </a:rPr>
              <a:t> з родиною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Позаурочна діяльність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4881720">
            <a:off x="2286367" y="700274"/>
            <a:ext cx="86781" cy="655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222300" flipH="1">
            <a:off x="2335147" y="1001855"/>
            <a:ext cx="104302" cy="1463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343400" y="14478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7620633">
            <a:off x="6074358" y="672869"/>
            <a:ext cx="100387" cy="2181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419600" y="31242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295400" y="3429000"/>
            <a:ext cx="45719" cy="826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467599" y="3352800"/>
            <a:ext cx="76199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343400" y="5105400"/>
            <a:ext cx="76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D:\Ірина\фоны\1131 (3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Система роботи</a:t>
            </a:r>
            <a:b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 обдарованими  дітьми</a:t>
            </a:r>
            <a:endParaRPr lang="ru-RU" sz="3200" dirty="0"/>
          </a:p>
        </p:txBody>
      </p:sp>
      <p:sp>
        <p:nvSpPr>
          <p:cNvPr id="4" name="Округлений прямокутник 5"/>
          <p:cNvSpPr/>
          <p:nvPr/>
        </p:nvSpPr>
        <p:spPr>
          <a:xfrm>
            <a:off x="152400" y="1447800"/>
            <a:ext cx="2705100" cy="1143000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Робота з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педколективом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Від творчого вчителя до творчого учня</a:t>
            </a: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3124200" y="1447800"/>
            <a:ext cx="2666999" cy="10668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Адміністрація школи Психологічна служба  школи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круглений прямокутник 3"/>
          <p:cNvSpPr/>
          <p:nvPr/>
        </p:nvSpPr>
        <p:spPr>
          <a:xfrm>
            <a:off x="6215063" y="1447800"/>
            <a:ext cx="2643187" cy="1143000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Робота з батьками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Виховання творчості  у родині</a:t>
            </a: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214313" y="2743200"/>
            <a:ext cx="2714625" cy="914400"/>
          </a:xfrm>
          <a:prstGeom prst="round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Розвиток творчих здібностей у навчальній діяльності</a:t>
            </a:r>
          </a:p>
        </p:txBody>
      </p:sp>
      <p:sp>
        <p:nvSpPr>
          <p:cNvPr id="9" name="Округлений прямокутник 7"/>
          <p:cNvSpPr/>
          <p:nvPr/>
        </p:nvSpPr>
        <p:spPr>
          <a:xfrm>
            <a:off x="3214688" y="2667000"/>
            <a:ext cx="2571750" cy="838200"/>
          </a:xfrm>
          <a:prstGeom prst="round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Діагностичний      моніторинг </a:t>
            </a:r>
          </a:p>
        </p:txBody>
      </p:sp>
      <p:sp>
        <p:nvSpPr>
          <p:cNvPr id="10" name="Округлений прямокутник 13"/>
          <p:cNvSpPr/>
          <p:nvPr/>
        </p:nvSpPr>
        <p:spPr>
          <a:xfrm>
            <a:off x="6072188" y="2667000"/>
            <a:ext cx="2857500" cy="914400"/>
          </a:xfrm>
          <a:prstGeom prst="round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Розвиток творчих здібностей у позакласній роботі</a:t>
            </a:r>
          </a:p>
        </p:txBody>
      </p:sp>
      <p:sp>
        <p:nvSpPr>
          <p:cNvPr id="11" name="Округлений прямокутник 8"/>
          <p:cNvSpPr/>
          <p:nvPr/>
        </p:nvSpPr>
        <p:spPr>
          <a:xfrm>
            <a:off x="0" y="3886200"/>
            <a:ext cx="2286000" cy="1066800"/>
          </a:xfrm>
          <a:prstGeom prst="roundRect">
            <a:avLst>
              <a:gd name="adj" fmla="val 355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2060"/>
                </a:solidFill>
                <a:cs typeface="Times New Roman" pitchFamily="18" charset="0"/>
              </a:rPr>
              <a:t>Індивідуалізація навчання.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2060"/>
                </a:solidFill>
                <a:cs typeface="Times New Roman" pitchFamily="18" charset="0"/>
              </a:rPr>
              <a:t>Навчальні плани.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2060"/>
                </a:solidFill>
                <a:cs typeface="Times New Roman" pitchFamily="18" charset="0"/>
              </a:rPr>
              <a:t>Курси за вибором.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2060"/>
                </a:solidFill>
                <a:cs typeface="Times New Roman" pitchFamily="18" charset="0"/>
              </a:rPr>
              <a:t>Спецкурси.</a:t>
            </a:r>
          </a:p>
        </p:txBody>
      </p:sp>
      <p:sp>
        <p:nvSpPr>
          <p:cNvPr id="14" name="Округлений прямокутник 21"/>
          <p:cNvSpPr/>
          <p:nvPr/>
        </p:nvSpPr>
        <p:spPr>
          <a:xfrm>
            <a:off x="7286644" y="3962400"/>
            <a:ext cx="1857356" cy="762000"/>
          </a:xfrm>
          <a:prstGeom prst="roundRect">
            <a:avLst>
              <a:gd name="adj" fmla="val 4737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2060"/>
                </a:solidFill>
                <a:cs typeface="Times New Roman" pitchFamily="18" charset="0"/>
              </a:rPr>
              <a:t>Система ключових творчих справ (традиційні свята)</a:t>
            </a:r>
          </a:p>
        </p:txBody>
      </p:sp>
      <p:sp>
        <p:nvSpPr>
          <p:cNvPr id="15" name="Округлений прямокутник 22"/>
          <p:cNvSpPr/>
          <p:nvPr/>
        </p:nvSpPr>
        <p:spPr>
          <a:xfrm>
            <a:off x="7286612" y="4876800"/>
            <a:ext cx="1857388" cy="762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2060"/>
                </a:solidFill>
                <a:cs typeface="Times New Roman" pitchFamily="18" charset="0"/>
              </a:rPr>
              <a:t>Гуртки художньо-естетичного виховання</a:t>
            </a:r>
          </a:p>
        </p:txBody>
      </p:sp>
      <p:sp>
        <p:nvSpPr>
          <p:cNvPr id="16" name="Округлений прямокутник 31"/>
          <p:cNvSpPr/>
          <p:nvPr/>
        </p:nvSpPr>
        <p:spPr>
          <a:xfrm>
            <a:off x="6324600" y="5943600"/>
            <a:ext cx="1857356" cy="685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 err="1">
                <a:solidFill>
                  <a:srgbClr val="002060"/>
                </a:solidFill>
                <a:cs typeface="Times New Roman" pitchFamily="18" charset="0"/>
              </a:rPr>
              <a:t>Фізкультурно</a:t>
            </a:r>
            <a:endParaRPr lang="uk-UA" sz="12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 err="1">
                <a:solidFill>
                  <a:srgbClr val="002060"/>
                </a:solidFill>
                <a:cs typeface="Times New Roman" pitchFamily="18" charset="0"/>
              </a:rPr>
              <a:t>-оздоровчі</a:t>
            </a:r>
            <a:r>
              <a:rPr lang="uk-UA" sz="1200" b="1" dirty="0">
                <a:solidFill>
                  <a:srgbClr val="002060"/>
                </a:solidFill>
                <a:cs typeface="Times New Roman" pitchFamily="18" charset="0"/>
              </a:rPr>
              <a:t> гуртки</a:t>
            </a: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5653094" y="4495800"/>
            <a:ext cx="1585906" cy="762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2060"/>
                </a:solidFill>
                <a:cs typeface="Times New Roman" pitchFamily="18" charset="0"/>
              </a:rPr>
              <a:t>Шкільна рада самоврядування</a:t>
            </a:r>
          </a:p>
        </p:txBody>
      </p:sp>
      <p:sp>
        <p:nvSpPr>
          <p:cNvPr id="19" name="Округлений прямокутник 20"/>
          <p:cNvSpPr/>
          <p:nvPr/>
        </p:nvSpPr>
        <p:spPr>
          <a:xfrm>
            <a:off x="3505200" y="4572000"/>
            <a:ext cx="2133600" cy="1143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u="sng" dirty="0">
                <a:solidFill>
                  <a:srgbClr val="002060"/>
                </a:solidFill>
                <a:cs typeface="Times New Roman" pitchFamily="18" charset="0"/>
              </a:rPr>
              <a:t>Вибір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8-9-й класи.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Допрофільне</a:t>
            </a:r>
            <a:r>
              <a:rPr lang="uk-UA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навчання, факультативи, курси за вибором </a:t>
            </a:r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3643306" y="5943600"/>
            <a:ext cx="1857388" cy="685800"/>
          </a:xfrm>
          <a:prstGeom prst="roundRect">
            <a:avLst>
              <a:gd name="adj" fmla="val 489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u="sng" dirty="0">
                <a:solidFill>
                  <a:srgbClr val="002060"/>
                </a:solidFill>
                <a:cs typeface="Times New Roman" pitchFamily="18" charset="0"/>
              </a:rPr>
              <a:t>Профілізація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10-11-й клас</a:t>
            </a:r>
          </a:p>
        </p:txBody>
      </p:sp>
      <p:sp>
        <p:nvSpPr>
          <p:cNvPr id="21" name="Округлений прямокутник 14"/>
          <p:cNvSpPr/>
          <p:nvPr/>
        </p:nvSpPr>
        <p:spPr>
          <a:xfrm>
            <a:off x="1219200" y="5105400"/>
            <a:ext cx="2286000" cy="1066800"/>
          </a:xfrm>
          <a:prstGeom prst="roundRect">
            <a:avLst>
              <a:gd name="adj" fmla="val 360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2060"/>
                </a:solidFill>
                <a:cs typeface="Times New Roman" pitchFamily="18" charset="0"/>
              </a:rPr>
              <a:t>Шкільні конкурси,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2060"/>
                </a:solidFill>
                <a:cs typeface="Times New Roman" pitchFamily="18" charset="0"/>
              </a:rPr>
              <a:t> олімпіади,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2060"/>
                </a:solidFill>
                <a:cs typeface="Times New Roman" pitchFamily="18" charset="0"/>
              </a:rPr>
              <a:t>інтелектуальні ігри</a:t>
            </a:r>
          </a:p>
        </p:txBody>
      </p:sp>
      <p:sp>
        <p:nvSpPr>
          <p:cNvPr id="22" name="Округлений прямокутник 15"/>
          <p:cNvSpPr/>
          <p:nvPr/>
        </p:nvSpPr>
        <p:spPr>
          <a:xfrm>
            <a:off x="3505200" y="3581400"/>
            <a:ext cx="1905000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u="sng" dirty="0">
                <a:solidFill>
                  <a:srgbClr val="002060"/>
                </a:solidFill>
                <a:cs typeface="Times New Roman" pitchFamily="18" charset="0"/>
              </a:rPr>
              <a:t>Підготовка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1-4-й класи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43438" y="1071546"/>
            <a:ext cx="4214842" cy="3214710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“В кожній людині є сонце, треба дати тільки можливість їй  світити”</a:t>
            </a:r>
          </a:p>
          <a:p>
            <a:pPr algn="r"/>
            <a:r>
              <a:rPr lang="uk-UA" sz="3600" b="1" i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Сократ</a:t>
            </a:r>
            <a:endParaRPr lang="ru-RU" sz="3600" b="1" i="1" dirty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Рисунок 10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492" y="928670"/>
            <a:ext cx="346201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6м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714884"/>
            <a:ext cx="4612496" cy="1685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Ірина\фоны\974 (6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5562600" cy="1143000"/>
          </a:xfrm>
        </p:spPr>
        <p:txBody>
          <a:bodyPr>
            <a:prstTxWarp prst="textCurveDown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1-4 класи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b="1" i="1" dirty="0" smtClean="0">
                <a:solidFill>
                  <a:srgbClr val="000099"/>
                </a:solidFill>
              </a:rPr>
              <a:t>Завдання</a:t>
            </a:r>
            <a:endParaRPr lang="uk-UA" dirty="0" smtClean="0">
              <a:solidFill>
                <a:srgbClr val="000099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>
                <a:solidFill>
                  <a:srgbClr val="002060"/>
                </a:solidFill>
              </a:rPr>
              <a:t>Розкриття та розвиток інтелектуального та творчого  потенціалу учня.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>
                <a:solidFill>
                  <a:srgbClr val="002060"/>
                </a:solidFill>
              </a:rPr>
              <a:t>Формування цілісної картини  світу.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>
                <a:solidFill>
                  <a:srgbClr val="002060"/>
                </a:solidFill>
              </a:rPr>
              <a:t>Формування здібностей до  самостійного здобуття знань 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>
                <a:solidFill>
                  <a:srgbClr val="002060"/>
                </a:solidFill>
              </a:rPr>
              <a:t>Формування початкових дослідницьких навичок та вмінь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>
                <a:solidFill>
                  <a:srgbClr val="002060"/>
                </a:solidFill>
              </a:rPr>
              <a:t>Формування знань про «світ професій»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Ірина\фоны\983 (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248400" cy="1143000"/>
          </a:xfrm>
        </p:spPr>
        <p:txBody>
          <a:bodyPr>
            <a:prstTxWarp prst="textCurve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5-7класи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600200"/>
            <a:ext cx="7848600" cy="4525963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3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uk-UA" sz="3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4500" b="1" dirty="0" smtClean="0">
                <a:solidFill>
                  <a:srgbClr val="002060"/>
                </a:solidFill>
                <a:cs typeface="Times New Roman" pitchFamily="18" charset="0"/>
              </a:rPr>
              <a:t>Розвиток уявлення про власні інтереси та здібності 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4500" b="1" dirty="0" smtClean="0">
                <a:solidFill>
                  <a:srgbClr val="002060"/>
                </a:solidFill>
                <a:cs typeface="Times New Roman" pitchFamily="18" charset="0"/>
              </a:rPr>
              <a:t>Розвиток здібностей  до самостійного здобуття  знань (формування способів засвоєння, обробки та запам'ятовування  інформації).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4500" b="1" dirty="0" smtClean="0">
                <a:solidFill>
                  <a:srgbClr val="002060"/>
                </a:solidFill>
                <a:cs typeface="Times New Roman" pitchFamily="18" charset="0"/>
              </a:rPr>
              <a:t>Розвиток  дослідницьких навичок та вмінь застосовувати знання в новій ситуації.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4500" b="1" dirty="0" smtClean="0">
                <a:solidFill>
                  <a:srgbClr val="002060"/>
                </a:solidFill>
                <a:cs typeface="Times New Roman" pitchFamily="18" charset="0"/>
              </a:rPr>
              <a:t>Форсування первинних професійних планів і намірів і вибір напряму для подальшої профілізації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Ірина\фоны\1115 (5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5410200" cy="990600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9 -11 класи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Формування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індивідуальних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умінь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самоосвіти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*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Формування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основ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дослідницької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творчої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діяльності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*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Формування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обгрунтованих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професійних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намірів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endParaRPr lang="ru-RU" sz="3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Профільне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навчання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Факультативи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Гуртки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D:\Ірина\фоны\1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err="1" smtClean="0">
                <a:solidFill>
                  <a:srgbClr val="FF0000"/>
                </a:solidFill>
              </a:rPr>
              <a:t>Організація</a:t>
            </a: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</a:rPr>
              <a:t>роботи</a:t>
            </a: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</a:rPr>
              <a:t>школи</a:t>
            </a:r>
            <a:r>
              <a:rPr lang="ru-RU" sz="2700" b="1" dirty="0" smtClean="0">
                <a:solidFill>
                  <a:srgbClr val="FF0000"/>
                </a:solidFill>
              </a:rPr>
              <a:t> по </a:t>
            </a:r>
            <a:r>
              <a:rPr lang="ru-RU" sz="2700" b="1" dirty="0" err="1" smtClean="0">
                <a:solidFill>
                  <a:srgbClr val="FF0000"/>
                </a:solidFill>
              </a:rPr>
              <a:t>розвитку</a:t>
            </a: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</a:rPr>
              <a:t>здібностей</a:t>
            </a: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</a:rPr>
              <a:t>і</a:t>
            </a: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</a:rPr>
              <a:t>талантів</a:t>
            </a: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</a:rPr>
              <a:t>учнів</a:t>
            </a: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</a:rPr>
              <a:t>передбачає</a:t>
            </a: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</a:rPr>
              <a:t>кілька</a:t>
            </a: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</a:rPr>
              <a:t>етапів</a:t>
            </a: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err="1" smtClean="0">
                <a:solidFill>
                  <a:srgbClr val="FF0000"/>
                </a:solidFill>
              </a:rPr>
              <a:t>здійснення</a:t>
            </a:r>
            <a:r>
              <a:rPr lang="ru-RU" sz="2700" b="1" dirty="0" smtClean="0">
                <a:solidFill>
                  <a:srgbClr val="FF0000"/>
                </a:solidFill>
              </a:rPr>
              <a:t>: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1. </a:t>
            </a:r>
            <a:r>
              <a:rPr lang="ru-RU" b="1" i="1" dirty="0" err="1" smtClean="0">
                <a:solidFill>
                  <a:srgbClr val="7030A0"/>
                </a:solidFill>
              </a:rPr>
              <a:t>Діагностичний</a:t>
            </a:r>
            <a:r>
              <a:rPr lang="ru-RU" b="1" i="1" dirty="0" smtClean="0">
                <a:solidFill>
                  <a:srgbClr val="7030A0"/>
                </a:solidFill>
              </a:rPr>
              <a:t>: </a:t>
            </a:r>
            <a:r>
              <a:rPr lang="ru-RU" b="1" i="1" dirty="0" err="1" smtClean="0">
                <a:solidFill>
                  <a:srgbClr val="7030A0"/>
                </a:solidFill>
              </a:rPr>
              <a:t>виявлення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дітей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які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мають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здібності</a:t>
            </a:r>
            <a:r>
              <a:rPr lang="ru-RU" b="1" i="1" dirty="0" smtClean="0">
                <a:solidFill>
                  <a:srgbClr val="7030A0"/>
                </a:solidFill>
              </a:rPr>
              <a:t> до </a:t>
            </a:r>
            <a:r>
              <a:rPr lang="ru-RU" b="1" i="1" dirty="0" err="1" smtClean="0">
                <a:solidFill>
                  <a:srgbClr val="7030A0"/>
                </a:solidFill>
              </a:rPr>
              <a:t>певних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видів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діяльності</a:t>
            </a:r>
            <a:r>
              <a:rPr lang="ru-RU" b="1" i="1" dirty="0" smtClean="0">
                <a:solidFill>
                  <a:srgbClr val="7030A0"/>
                </a:solidFill>
              </a:rPr>
              <a:t>; </a:t>
            </a:r>
            <a:r>
              <a:rPr lang="ru-RU" b="1" i="1" dirty="0" err="1" smtClean="0">
                <a:solidFill>
                  <a:srgbClr val="7030A0"/>
                </a:solidFill>
              </a:rPr>
              <a:t>відрізняються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нестандартністю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мислення</a:t>
            </a:r>
            <a:r>
              <a:rPr lang="ru-RU" b="1" dirty="0" smtClean="0">
                <a:solidFill>
                  <a:srgbClr val="7030A0"/>
                </a:solidFill>
              </a:rPr>
              <a:t> та </a:t>
            </a:r>
            <a:r>
              <a:rPr lang="ru-RU" b="1" dirty="0" err="1" smtClean="0">
                <a:solidFill>
                  <a:srgbClr val="7030A0"/>
                </a:solidFill>
              </a:rPr>
              <a:t>творчим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підходом</a:t>
            </a:r>
            <a:r>
              <a:rPr lang="ru-RU" b="1" dirty="0" smtClean="0">
                <a:solidFill>
                  <a:srgbClr val="7030A0"/>
                </a:solidFill>
              </a:rPr>
              <a:t> до </a:t>
            </a:r>
            <a:r>
              <a:rPr lang="ru-RU" b="1" dirty="0" err="1" smtClean="0">
                <a:solidFill>
                  <a:srgbClr val="7030A0"/>
                </a:solidFill>
              </a:rPr>
              <a:t>вирішення</a:t>
            </a:r>
            <a:r>
              <a:rPr lang="ru-RU" b="1" dirty="0" smtClean="0">
                <a:solidFill>
                  <a:srgbClr val="7030A0"/>
                </a:solidFill>
              </a:rPr>
              <a:t> проблем.</a:t>
            </a:r>
          </a:p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2. </a:t>
            </a:r>
            <a:r>
              <a:rPr lang="ru-RU" b="1" i="1" dirty="0" err="1" smtClean="0">
                <a:solidFill>
                  <a:srgbClr val="7030A0"/>
                </a:solidFill>
              </a:rPr>
              <a:t>Формуючий</a:t>
            </a:r>
            <a:r>
              <a:rPr lang="ru-RU" b="1" i="1" dirty="0" smtClean="0">
                <a:solidFill>
                  <a:srgbClr val="7030A0"/>
                </a:solidFill>
              </a:rPr>
              <a:t>: </a:t>
            </a:r>
            <a:r>
              <a:rPr lang="ru-RU" b="1" i="1" dirty="0" err="1" smtClean="0">
                <a:solidFill>
                  <a:srgbClr val="7030A0"/>
                </a:solidFill>
              </a:rPr>
              <a:t>створення</a:t>
            </a:r>
            <a:r>
              <a:rPr lang="ru-RU" b="1" i="1" dirty="0" smtClean="0">
                <a:solidFill>
                  <a:srgbClr val="7030A0"/>
                </a:solidFill>
              </a:rPr>
              <a:t> умов для </a:t>
            </a:r>
            <a:r>
              <a:rPr lang="ru-RU" b="1" i="1" dirty="0" err="1" smtClean="0">
                <a:solidFill>
                  <a:srgbClr val="7030A0"/>
                </a:solidFill>
              </a:rPr>
              <a:t>повноцінного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інтелектуального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фізичного</a:t>
            </a:r>
            <a:r>
              <a:rPr lang="ru-RU" b="1" i="1" dirty="0" smtClean="0">
                <a:solidFill>
                  <a:srgbClr val="7030A0"/>
                </a:solidFill>
              </a:rPr>
              <a:t>, духовного </a:t>
            </a:r>
            <a:r>
              <a:rPr lang="ru-RU" b="1" i="1" dirty="0" err="1" smtClean="0">
                <a:solidFill>
                  <a:srgbClr val="7030A0"/>
                </a:solidFill>
              </a:rPr>
              <a:t>розвитку</a:t>
            </a: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</a:t>
            </a:r>
            <a:r>
              <a:rPr lang="ru-RU" b="1" dirty="0" err="1" smtClean="0">
                <a:solidFill>
                  <a:srgbClr val="7030A0"/>
                </a:solidFill>
              </a:rPr>
              <a:t>обдарованих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дітей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3. </a:t>
            </a:r>
            <a:r>
              <a:rPr lang="ru-RU" b="1" i="1" dirty="0" err="1" smtClean="0">
                <a:solidFill>
                  <a:srgbClr val="7030A0"/>
                </a:solidFill>
              </a:rPr>
              <a:t>Мотиваційно-стимулюючий</a:t>
            </a:r>
            <a:r>
              <a:rPr lang="ru-RU" b="1" i="1" dirty="0" smtClean="0">
                <a:solidFill>
                  <a:srgbClr val="7030A0"/>
                </a:solidFill>
              </a:rPr>
              <a:t>: </a:t>
            </a:r>
            <a:r>
              <a:rPr lang="ru-RU" b="1" i="1" dirty="0" err="1" smtClean="0">
                <a:solidFill>
                  <a:srgbClr val="7030A0"/>
                </a:solidFill>
              </a:rPr>
              <a:t>стимулювання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учнів</a:t>
            </a:r>
            <a:r>
              <a:rPr lang="ru-RU" b="1" i="1" dirty="0" smtClean="0">
                <a:solidFill>
                  <a:srgbClr val="7030A0"/>
                </a:solidFill>
              </a:rPr>
              <a:t> до </a:t>
            </a:r>
            <a:r>
              <a:rPr lang="ru-RU" b="1" i="1" dirty="0" err="1" smtClean="0">
                <a:solidFill>
                  <a:srgbClr val="7030A0"/>
                </a:solidFill>
              </a:rPr>
              <a:t>саморозвитку</a:t>
            </a:r>
            <a:r>
              <a:rPr lang="ru-RU" b="1" i="1" dirty="0" smtClean="0">
                <a:solidFill>
                  <a:srgbClr val="7030A0"/>
                </a:solidFill>
              </a:rPr>
              <a:t> та </a:t>
            </a:r>
            <a:r>
              <a:rPr lang="ru-RU" b="1" i="1" dirty="0" err="1" smtClean="0">
                <a:solidFill>
                  <a:srgbClr val="7030A0"/>
                </a:solidFill>
              </a:rPr>
              <a:t>самовдосконалення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</a:p>
          <a:p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4. </a:t>
            </a:r>
            <a:r>
              <a:rPr lang="ru-RU" b="1" i="1" dirty="0" err="1" smtClean="0">
                <a:solidFill>
                  <a:srgbClr val="7030A0"/>
                </a:solidFill>
              </a:rPr>
              <a:t>Контрольно-результативний</a:t>
            </a:r>
            <a:r>
              <a:rPr lang="ru-RU" b="1" i="1" dirty="0" smtClean="0">
                <a:solidFill>
                  <a:srgbClr val="7030A0"/>
                </a:solidFill>
              </a:rPr>
              <a:t>: </a:t>
            </a:r>
            <a:r>
              <a:rPr lang="ru-RU" b="1" i="1" dirty="0" err="1" smtClean="0">
                <a:solidFill>
                  <a:srgbClr val="7030A0"/>
                </a:solidFill>
              </a:rPr>
              <a:t>підведення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підсумків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здійсненої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діяльності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виявлення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недоліків</a:t>
            </a:r>
            <a:endParaRPr lang="ru-RU" b="1" i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Ірина\фоны\2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239000" cy="685800"/>
          </a:xfrm>
        </p:spPr>
        <p:txBody>
          <a:bodyPr>
            <a:normAutofit fontScale="9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uk-UA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Постійний  пошук в інноваційному процесі,</a:t>
            </a:r>
            <a:br>
              <a:rPr lang="uk-UA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крокуємо в ногу з часом!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486400" y="1600200"/>
          <a:ext cx="365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04800" y="1143000"/>
          <a:ext cx="5638800" cy="5238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Ірина\фоны\1222 (84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3100" b="1" dirty="0" smtClean="0">
                <a:solidFill>
                  <a:srgbClr val="C00000"/>
                </a:solidFill>
              </a:rPr>
              <a:t>Поради вчителеві, щодо </a:t>
            </a: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uk-UA" sz="3100" b="1" dirty="0" smtClean="0">
                <a:solidFill>
                  <a:srgbClr val="C00000"/>
                </a:solidFill>
              </a:rPr>
              <a:t> розвитку творчих здібностей обдарованих учнів</a:t>
            </a: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/>
            <a:r>
              <a:rPr lang="uk-UA" sz="2400" b="1" dirty="0" smtClean="0">
                <a:solidFill>
                  <a:srgbClr val="002060"/>
                </a:solidFill>
              </a:rPr>
              <a:t>Підхоплюйте думки учнів та оцінюйте їх тут же, підкреслюючи їхню оригінальність, важливість.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</a:rPr>
              <a:t>Підсилюйте інтерес учнів до нового.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</a:rPr>
              <a:t>Заохочуйте оперувати предметами, матеріалами, ідеями. Учень практично вирішує дослідницькі ідеї.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</a:rPr>
              <a:t>Навчайте учнів систематично оцінювати кожну думку. Ніколи не відкидайте її.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</a:rPr>
              <a:t>Виробляйте в учнів терпиме ставлення до нових понять, думок. Не вимагайте запам'ятовувати схеми, таблиці, формули, одностороннє рішення, де є багатоваріантні способи.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</a:rPr>
              <a:t>Культивуйте творчу атмосферу – учні повинні знати, що творчі пропозиції, думки  зустрічаються  з визнанням, приймаються, використовуються.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</a:rPr>
              <a:t>Навчайте учнів цінувати свої та чужі думки, цінно фіксувати їх у блокноті.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</a:rPr>
              <a:t>Іноді однолітки ставляться до здібних учнів агресивно. Необхідно не усунути проблему, а запобігти їй. Найкраще здібному учневі пояснити, що це характерно, і розвивати в ньому терпимість і впевненість.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</a:rPr>
              <a:t> Пропонуйте цікаві факти, випадки, ідеї.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</a:rPr>
              <a:t> Розсіюйте страх.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</a:rPr>
              <a:t> Стимулюйте і підтримуйте ініціативу, самостійність. Підкидайте проекти, які можуть захопити.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</a:rPr>
              <a:t> Створюйте проблемні ситуації, що потребують альтернатив, прогнозування, уяви.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</a:rPr>
              <a:t> Створюйте у навчальному закладі періоди творчої активності, багато геніальних рішень приходить в ті моменти.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</a:rPr>
              <a:t> Розвивайте критичне ставлення.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</a:rPr>
              <a:t> Навчайте доводити почате до логічного завершення.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</a:rPr>
              <a:t> Впливайте особистим прикладом.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 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3" name="Picture 9" descr="D:\Ірина\фоны\1222 (8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95600" y="2514600"/>
            <a:ext cx="3429000" cy="10668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Методи та заходи  психолого-педагогічної підтримки діяльності учнів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81400" y="304800"/>
            <a:ext cx="1981200" cy="914400"/>
          </a:xfrm>
          <a:prstGeom prst="round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</a:rPr>
              <a:t>Створення яскравих наочно-образних уявлень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00800" y="685800"/>
            <a:ext cx="1905000" cy="914400"/>
          </a:xfrm>
          <a:prstGeom prst="round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</a:rPr>
              <a:t>Національно пізнавальна гра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10400" y="2362200"/>
            <a:ext cx="1905000" cy="9144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</a:rPr>
              <a:t>Створення проблемної ситуації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81800" y="4038600"/>
            <a:ext cx="2057400" cy="9144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</a:rPr>
              <a:t>Виконання творчих завдань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10200" y="5410200"/>
            <a:ext cx="1981200" cy="9144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</a:rPr>
              <a:t>Сприяння розкриттю </a:t>
            </a:r>
            <a:r>
              <a:rPr lang="uk-UA" sz="1600" b="1" dirty="0" err="1" smtClean="0">
                <a:solidFill>
                  <a:srgbClr val="002060"/>
                </a:solidFill>
              </a:rPr>
              <a:t>суб</a:t>
            </a:r>
            <a:r>
              <a:rPr lang="en-US" sz="1600" b="1" dirty="0" smtClean="0">
                <a:solidFill>
                  <a:srgbClr val="002060"/>
                </a:solidFill>
              </a:rPr>
              <a:t>`</a:t>
            </a:r>
            <a:r>
              <a:rPr lang="uk-UA" sz="1600" b="1" dirty="0" err="1" smtClean="0">
                <a:solidFill>
                  <a:srgbClr val="002060"/>
                </a:solidFill>
              </a:rPr>
              <a:t>єктів</a:t>
            </a:r>
            <a:r>
              <a:rPr lang="uk-UA" sz="1600" b="1" dirty="0" smtClean="0">
                <a:solidFill>
                  <a:srgbClr val="002060"/>
                </a:solidFill>
              </a:rPr>
              <a:t> досвіду учнів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33600" y="5410200"/>
            <a:ext cx="1981200" cy="9144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</a:rPr>
              <a:t>Створення  ситуацій взаємодопомоги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1000" y="4038600"/>
            <a:ext cx="2057400" cy="9144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</a:rPr>
              <a:t>Спонукання до пошуку альтернативних вирішень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4800" y="2286000"/>
            <a:ext cx="1981200" cy="9144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</a:rPr>
              <a:t>Створення ситуації успіху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5800" y="762000"/>
            <a:ext cx="1828800" cy="9144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</a:rPr>
              <a:t>Заохочення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16200000">
            <a:off x="4017203" y="1774099"/>
            <a:ext cx="1109598" cy="1523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4423195">
            <a:off x="6373488" y="1205997"/>
            <a:ext cx="141554" cy="16638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6400800" y="2895600"/>
            <a:ext cx="5334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 rot="20315658">
            <a:off x="5842011" y="3561368"/>
            <a:ext cx="147555" cy="18638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7311010">
            <a:off x="7087554" y="2875230"/>
            <a:ext cx="143134" cy="166290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418604">
            <a:off x="3651740" y="3572596"/>
            <a:ext cx="139607" cy="19023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7485512" flipH="1">
            <a:off x="2602977" y="1518471"/>
            <a:ext cx="149490" cy="11906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5400000">
            <a:off x="2514600" y="2667000"/>
            <a:ext cx="1524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3975191">
            <a:off x="2060744" y="2911886"/>
            <a:ext cx="149906" cy="15009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92473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76203" y="2152633"/>
            <a:ext cx="3667125" cy="1362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5918" y="1285860"/>
            <a:ext cx="621510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err="1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</a:t>
            </a:r>
            <a:r>
              <a:rPr lang="ru-RU" sz="8800" b="1" cap="none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8800" b="1" cap="none" spc="50" dirty="0" err="1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endParaRPr lang="ru-RU" sz="8800" b="1" cap="none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08ca49da28c8.gif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0" y="3714752"/>
            <a:ext cx="3143248" cy="3143248"/>
          </a:xfrm>
          <a:prstGeom prst="rect">
            <a:avLst/>
          </a:prstGeom>
        </p:spPr>
      </p:pic>
      <p:pic>
        <p:nvPicPr>
          <p:cNvPr id="7" name="Рисунок 6" descr="992473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786190"/>
            <a:ext cx="3667125" cy="1362075"/>
          </a:xfrm>
          <a:prstGeom prst="rect">
            <a:avLst/>
          </a:prstGeom>
        </p:spPr>
      </p:pic>
      <p:pic>
        <p:nvPicPr>
          <p:cNvPr id="8" name="Рисунок 7" descr="992473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928926" y="428604"/>
            <a:ext cx="3667125" cy="1362075"/>
          </a:xfrm>
          <a:prstGeom prst="rect">
            <a:avLst/>
          </a:prstGeom>
        </p:spPr>
      </p:pic>
      <p:pic>
        <p:nvPicPr>
          <p:cNvPr id="9" name="Рисунок 8" descr="992473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776929" y="2009757"/>
            <a:ext cx="3667125" cy="13620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D:\Ірина\фоны\1222 (1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1"/>
            <a:ext cx="8382000" cy="4495800"/>
          </a:xfrm>
        </p:spPr>
        <p:txBody>
          <a:bodyPr>
            <a:prstTxWarp prst="textPlain">
              <a:avLst>
                <a:gd name="adj" fmla="val 49794"/>
              </a:avLst>
            </a:prstTxWarp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“Система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освіти має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забезпечувати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підтримку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обдарованих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дітей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розвиток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них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здібностей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формування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навичок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самоосвіти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самореалізації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особистості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  <a:p>
            <a:pPr>
              <a:buNone/>
            </a:pPr>
            <a:endParaRPr lang="uk-U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	               (Доктрина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Національної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освіти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Рисунок 3" descr="програма роботи з обдарованими діть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464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285860"/>
            <a:ext cx="7286676" cy="5143536"/>
          </a:xfrm>
          <a:solidFill>
            <a:srgbClr val="FFCC99">
              <a:alpha val="27059"/>
            </a:srgbClr>
          </a:solidFill>
          <a:ln w="79375" cmpd="tri">
            <a:solidFill>
              <a:srgbClr val="FF6600"/>
            </a:solidFill>
          </a:ln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514350" indent="-336550" algn="l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 позитивно налаштовані.</a:t>
            </a:r>
          </a:p>
          <a:p>
            <a:pPr marL="514350" indent="-336550" algn="l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 уважні та активні.</a:t>
            </a:r>
          </a:p>
          <a:p>
            <a:pPr marL="514350" indent="-336550" algn="l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 підтримуємо один одного.</a:t>
            </a:r>
          </a:p>
          <a:p>
            <a:pPr marL="514350" indent="-336550" algn="l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 маємо право на помилки – ми на них вчимося.</a:t>
            </a:r>
          </a:p>
          <a:p>
            <a:pPr marL="514350" indent="-336550" algn="l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 цінуємо один одного, тому толерантні та ввічливі.</a:t>
            </a:r>
          </a:p>
          <a:p>
            <a:pPr marL="514350" indent="-336550" algn="l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 цінуємо час, тому дотримуємось регламенту.</a:t>
            </a:r>
          </a:p>
          <a:p>
            <a:pPr marL="514350" indent="-336550" algn="l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Світ навколо нас вирує, а ми            ТУТ і ЗАРАЗ вчимося.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57166"/>
            <a:ext cx="7072362" cy="107157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uk-UA" sz="5400" b="1" dirty="0" smtClean="0">
                <a:solidFill>
                  <a:srgbClr val="FF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Наші правила</a:t>
            </a:r>
            <a:endParaRPr lang="ru-RU" sz="5400" b="1" dirty="0">
              <a:solidFill>
                <a:srgbClr val="FF6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Ірина\фоны\1222 (48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</a:t>
            </a:r>
            <a:r>
              <a:rPr lang="uk-UA" sz="10900" b="1" i="1" dirty="0" smtClean="0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Вправа </a:t>
            </a:r>
            <a:r>
              <a:rPr lang="uk-UA" sz="10900" b="1" i="1" dirty="0" err="1" smtClean="0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“Знайомство”</a:t>
            </a:r>
            <a:endParaRPr lang="uk-UA" sz="10900" b="1" i="1" dirty="0" smtClean="0">
              <a:ln>
                <a:solidFill>
                  <a:srgbClr val="FF0000"/>
                </a:solidFill>
              </a:ln>
              <a:solidFill>
                <a:srgbClr val="00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eaLnBrk="1" hangingPunct="1">
              <a:buFontTx/>
              <a:buNone/>
            </a:pPr>
            <a:r>
              <a:rPr lang="uk-UA" sz="6000" b="1" dirty="0" smtClean="0">
                <a:solidFill>
                  <a:schemeClr val="accent3">
                    <a:lumMod val="50000"/>
                  </a:schemeClr>
                </a:solidFill>
              </a:rPr>
              <a:t>Мета: презентація особистості</a:t>
            </a: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ru-RU" sz="6000" b="1" dirty="0" smtClean="0"/>
          </a:p>
          <a:p>
            <a:pPr>
              <a:buNone/>
            </a:pPr>
            <a:endParaRPr lang="uk-UA" sz="6000" b="1" i="1" dirty="0" smtClean="0">
              <a:ln>
                <a:solidFill>
                  <a:srgbClr val="FF0000"/>
                </a:solidFill>
              </a:ln>
              <a:solidFill>
                <a:srgbClr val="00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endParaRPr lang="uk-UA" sz="6000" b="1" i="1" dirty="0" smtClean="0">
              <a:ln>
                <a:solidFill>
                  <a:srgbClr val="FF0000"/>
                </a:solidFill>
              </a:ln>
              <a:solidFill>
                <a:srgbClr val="00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					</a:t>
            </a:r>
            <a:endParaRPr lang="ru-RU" dirty="0" smtClean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uk-UA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“ЗОЛОТА РИБКА”</a:t>
            </a:r>
            <a:endParaRPr lang="ru-RU" b="1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Рисунок 4" descr="zolotaya-rib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2913" y="1214422"/>
            <a:ext cx="4482260" cy="4274224"/>
          </a:xfrm>
          <a:prstGeom prst="rect">
            <a:avLst/>
          </a:prstGeom>
        </p:spPr>
      </p:pic>
      <p:sp>
        <p:nvSpPr>
          <p:cNvPr id="8" name="Облако 7"/>
          <p:cNvSpPr/>
          <p:nvPr/>
        </p:nvSpPr>
        <p:spPr>
          <a:xfrm>
            <a:off x="571472" y="1214422"/>
            <a:ext cx="2571768" cy="142876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Навчитися чогось нового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786446" y="5000636"/>
            <a:ext cx="2357454" cy="1214446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Отримати хороші емоції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858016" y="3000372"/>
            <a:ext cx="2285984" cy="1643074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Отримати можливість висловити свою думку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071802" y="5214950"/>
            <a:ext cx="2286016" cy="1214446"/>
          </a:xfrm>
          <a:prstGeom prst="cloud">
            <a:avLst/>
          </a:prstGeom>
          <a:solidFill>
            <a:srgbClr val="9900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Отримати корисну інформацію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6357950" y="1071546"/>
            <a:ext cx="2462234" cy="1462102"/>
          </a:xfrm>
          <a:prstGeom prst="cloud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Отримати  задоволення від співпраці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500034" y="2857496"/>
            <a:ext cx="2214578" cy="1357322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Обмінятися досвідом з колегами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285720" y="4643446"/>
            <a:ext cx="2562244" cy="1490674"/>
          </a:xfrm>
          <a:prstGeom prst="cloud">
            <a:avLst/>
          </a:prstGeom>
          <a:solidFill>
            <a:srgbClr val="00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Реалізувати  себе у проектній діяльності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D:\Ірина\фоны\1222 (2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486400"/>
          </a:xfrm>
        </p:spPr>
        <p:txBody>
          <a:bodyPr>
            <a:prstTxWarp prst="textPlain">
              <a:avLst>
                <a:gd name="adj" fmla="val 51952"/>
              </a:avLst>
            </a:prstTxWarp>
            <a:normAutofit/>
          </a:bodyPr>
          <a:lstStyle/>
          <a:p>
            <a:pPr algn="ctr">
              <a:buNone/>
            </a:pPr>
            <a:r>
              <a:rPr lang="en-US" dirty="0" smtClean="0"/>
              <a:t>      </a:t>
            </a:r>
            <a:r>
              <a:rPr lang="en-US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Вправа”Асоціації”</a:t>
            </a:r>
            <a:endParaRPr lang="uk-UA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6350" indent="357188" algn="ctr"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Мета:  </a:t>
            </a:r>
            <a:r>
              <a:rPr lang="ru-RU" b="1" dirty="0" err="1" smtClean="0">
                <a:latin typeface="Times New Roman" pitchFamily="18" charset="0"/>
              </a:rPr>
              <a:t>посилення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почуття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групи</a:t>
            </a:r>
            <a:r>
              <a:rPr lang="ru-RU" b="1" dirty="0" smtClean="0">
                <a:latin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</a:rPr>
              <a:t>включення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всіх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учасників</a:t>
            </a:r>
            <a:r>
              <a:rPr lang="ru-RU" b="1" dirty="0" smtClean="0">
                <a:latin typeface="Times New Roman" pitchFamily="18" charset="0"/>
              </a:rPr>
              <a:t> в роботу, </a:t>
            </a:r>
            <a:r>
              <a:rPr lang="ru-RU" b="1" dirty="0" err="1" smtClean="0">
                <a:latin typeface="Times New Roman" pitchFamily="18" charset="0"/>
              </a:rPr>
              <a:t>створення</a:t>
            </a:r>
            <a:r>
              <a:rPr lang="ru-RU" b="1" dirty="0" smtClean="0">
                <a:latin typeface="Times New Roman" pitchFamily="18" charset="0"/>
              </a:rPr>
              <a:t> позитивного </a:t>
            </a:r>
            <a:r>
              <a:rPr lang="ru-RU" b="1" dirty="0" err="1" smtClean="0">
                <a:latin typeface="Times New Roman" pitchFamily="18" charset="0"/>
              </a:rPr>
              <a:t>емоційного</a:t>
            </a:r>
            <a:r>
              <a:rPr lang="ru-RU" b="1" dirty="0" smtClean="0">
                <a:latin typeface="Times New Roman" pitchFamily="18" charset="0"/>
              </a:rPr>
              <a:t> настрою, </a:t>
            </a:r>
            <a:r>
              <a:rPr lang="ru-RU" b="1" dirty="0" err="1" smtClean="0">
                <a:latin typeface="Times New Roman" pitchFamily="18" charset="0"/>
              </a:rPr>
              <a:t>визначення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поняття</a:t>
            </a:r>
            <a:r>
              <a:rPr lang="ru-RU" b="1" dirty="0" smtClean="0">
                <a:latin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</a:rPr>
              <a:t>обдарованість</a:t>
            </a:r>
            <a:r>
              <a:rPr lang="ru-RU" b="1" dirty="0" smtClean="0">
                <a:latin typeface="Times New Roman" pitchFamily="18" charset="0"/>
              </a:rPr>
              <a:t>».</a:t>
            </a:r>
          </a:p>
          <a:p>
            <a:pPr marL="6350" indent="357188" eaLnBrk="1" hangingPunct="1">
              <a:buFontTx/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marL="6350" indent="357188" algn="ctr" eaLnBrk="1" hangingPunct="1">
              <a:buFontTx/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</a:rPr>
              <a:t>Які асоціації  виникають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</a:rPr>
              <a:t>поняттям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 «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</a:rPr>
              <a:t>Обдарованість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»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uk-UA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501479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400" b="1" i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D:\Ірина\фоны\1115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        Обдарованість – це Дар Божий земній людині: надзвичайна здатність досконало й натхненно творити прекрасне і корисне – мистецтво на межі дива чи ремесло на межі мистецтва.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Ірина\фоны\1222 (48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343401"/>
          </a:xfrm>
        </p:spPr>
        <p:txBody>
          <a:bodyPr/>
          <a:lstStyle/>
          <a:p>
            <a:pPr>
              <a:buNone/>
            </a:pPr>
            <a:r>
              <a:rPr lang="uk-UA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</a:t>
            </a:r>
            <a:r>
              <a:rPr lang="uk-UA" sz="3600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z="3600" b="1" i="1" dirty="0" smtClean="0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Не ганьба, а горе тому вчителеві, </a:t>
            </a:r>
            <a:endParaRPr lang="ru-RU" sz="3600" dirty="0" smtClean="0">
              <a:ln>
                <a:solidFill>
                  <a:srgbClr val="FF0000"/>
                </a:solidFill>
              </a:ln>
              <a:solidFill>
                <a:srgbClr val="00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uk-UA" sz="3600" b="1" i="1" dirty="0" smtClean="0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який не бачить у своїх учнях особистостей  і кожним своїм кроком не здійснює</a:t>
            </a:r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uk-UA" sz="3600" b="1" i="1" dirty="0" smtClean="0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індивідуальний підхід.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					</a:t>
            </a:r>
            <a:r>
              <a:rPr lang="uk-UA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С. Максименко</a:t>
            </a:r>
            <a:endParaRPr lang="ru-RU" dirty="0" smtClean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1269</Words>
  <Application>Microsoft Office PowerPoint</Application>
  <PresentationFormat>Экран (4:3)</PresentationFormat>
  <Paragraphs>205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Слайд 1</vt:lpstr>
      <vt:lpstr>Слайд 2</vt:lpstr>
      <vt:lpstr>Слайд 3</vt:lpstr>
      <vt:lpstr>Наші правила</vt:lpstr>
      <vt:lpstr>Слайд 5</vt:lpstr>
      <vt:lpstr>“ЗОЛОТА РИБКА”</vt:lpstr>
      <vt:lpstr>Слайд 7</vt:lpstr>
      <vt:lpstr>Слайд 8</vt:lpstr>
      <vt:lpstr>Слайд 9</vt:lpstr>
      <vt:lpstr>Слайд 10</vt:lpstr>
      <vt:lpstr>Кожна дитина – особистість, кожна дитина – талановита!</vt:lpstr>
      <vt:lpstr>Слайд 12</vt:lpstr>
      <vt:lpstr>Слайд 13</vt:lpstr>
      <vt:lpstr>Слайд 14</vt:lpstr>
      <vt:lpstr>Слайд 15</vt:lpstr>
      <vt:lpstr>Ознаки обдарованого учня:</vt:lpstr>
      <vt:lpstr>Слайд 17</vt:lpstr>
      <vt:lpstr>Слайд 18</vt:lpstr>
      <vt:lpstr>Система роботи  з обдарованими  дітьми</vt:lpstr>
      <vt:lpstr>1-4 класи</vt:lpstr>
      <vt:lpstr>5-7класи</vt:lpstr>
      <vt:lpstr>9 -11 класи</vt:lpstr>
      <vt:lpstr>Організація роботи школи по розвитку здібностей і талантів учнів передбачає кілька етапів здійснення:</vt:lpstr>
      <vt:lpstr>     Постійний  пошук в інноваційному процесі,  крокуємо в ногу з часом!  </vt:lpstr>
      <vt:lpstr>  Поради вчителеві, щодо   розвитку творчих здібностей обдарованих учнів 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160</cp:revision>
  <dcterms:modified xsi:type="dcterms:W3CDTF">2015-10-15T09:37:14Z</dcterms:modified>
</cp:coreProperties>
</file>