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4" r:id="rId2"/>
    <p:sldId id="257" r:id="rId3"/>
    <p:sldId id="275" r:id="rId4"/>
    <p:sldId id="276" r:id="rId5"/>
    <p:sldId id="277" r:id="rId6"/>
    <p:sldId id="258" r:id="rId7"/>
    <p:sldId id="259" r:id="rId8"/>
    <p:sldId id="278" r:id="rId9"/>
    <p:sldId id="260" r:id="rId10"/>
    <p:sldId id="262" r:id="rId11"/>
    <p:sldId id="261" r:id="rId12"/>
    <p:sldId id="263" r:id="rId13"/>
    <p:sldId id="279" r:id="rId14"/>
    <p:sldId id="280" r:id="rId15"/>
    <p:sldId id="281" r:id="rId16"/>
    <p:sldId id="282" r:id="rId17"/>
    <p:sldId id="283" r:id="rId18"/>
    <p:sldId id="284" r:id="rId19"/>
    <p:sldId id="265" r:id="rId20"/>
    <p:sldId id="285" r:id="rId21"/>
    <p:sldId id="286" r:id="rId22"/>
    <p:sldId id="287" r:id="rId23"/>
    <p:sldId id="266" r:id="rId24"/>
    <p:sldId id="267" r:id="rId25"/>
    <p:sldId id="289" r:id="rId26"/>
    <p:sldId id="290" r:id="rId27"/>
    <p:sldId id="268" r:id="rId28"/>
    <p:sldId id="269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1CEE2-A39B-4A08-AA85-35F7877117BA}" type="datetimeFigureOut">
              <a:rPr lang="ru-RU" smtClean="0"/>
              <a:t>24.04.2016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3EEDA-C735-4A61-9A9C-BB1752393B63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1CEE2-A39B-4A08-AA85-35F7877117BA}" type="datetimeFigureOut">
              <a:rPr lang="ru-RU" smtClean="0"/>
              <a:t>24.04.2016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3EEDA-C735-4A61-9A9C-BB1752393B6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1CEE2-A39B-4A08-AA85-35F7877117BA}" type="datetimeFigureOut">
              <a:rPr lang="ru-RU" smtClean="0"/>
              <a:t>24.04.2016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3EEDA-C735-4A61-9A9C-BB1752393B6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1CEE2-A39B-4A08-AA85-35F7877117BA}" type="datetimeFigureOut">
              <a:rPr lang="ru-RU" smtClean="0"/>
              <a:t>24.04.2016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3EEDA-C735-4A61-9A9C-BB1752393B6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1CEE2-A39B-4A08-AA85-35F7877117BA}" type="datetimeFigureOut">
              <a:rPr lang="ru-RU" smtClean="0"/>
              <a:t>24.04.2016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3EEDA-C735-4A61-9A9C-BB1752393B63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1CEE2-A39B-4A08-AA85-35F7877117BA}" type="datetimeFigureOut">
              <a:rPr lang="ru-RU" smtClean="0"/>
              <a:t>24.04.2016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3EEDA-C735-4A61-9A9C-BB1752393B6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1CEE2-A39B-4A08-AA85-35F7877117BA}" type="datetimeFigureOut">
              <a:rPr lang="ru-RU" smtClean="0"/>
              <a:t>24.04.2016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3EEDA-C735-4A61-9A9C-BB1752393B6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1CEE2-A39B-4A08-AA85-35F7877117BA}" type="datetimeFigureOut">
              <a:rPr lang="ru-RU" smtClean="0"/>
              <a:t>24.04.2016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0A3EEDA-C735-4A61-9A9C-BB1752393B63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1CEE2-A39B-4A08-AA85-35F7877117BA}" type="datetimeFigureOut">
              <a:rPr lang="ru-RU" smtClean="0"/>
              <a:t>24.04.2016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3EEDA-C735-4A61-9A9C-BB1752393B6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1CEE2-A39B-4A08-AA85-35F7877117BA}" type="datetimeFigureOut">
              <a:rPr lang="ru-RU" smtClean="0"/>
              <a:t>24.04.2016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60A3EEDA-C735-4A61-9A9C-BB1752393B6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1AC1CEE2-A39B-4A08-AA85-35F7877117BA}" type="datetimeFigureOut">
              <a:rPr lang="ru-RU" smtClean="0"/>
              <a:t>24.04.2016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3EEDA-C735-4A61-9A9C-BB1752393B6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1AC1CEE2-A39B-4A08-AA85-35F7877117BA}" type="datetimeFigureOut">
              <a:rPr lang="ru-RU" smtClean="0"/>
              <a:t>24.04.2016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60A3EEDA-C735-4A61-9A9C-BB1752393B63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G:\&#1063;&#1086;&#1088;&#1085;&#1086;&#1073;&#1080;&#1083;&#1100;\&#1044;&#1072;&#1085;&#1110;&#1108;&#1083;&#1100;%20&#1073;&#1077;&#1079;%20&#1079;&#1074;&#1091;&#1082;&#1091;.wmv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G:\&#1063;&#1086;&#1088;&#1085;&#1086;&#1073;&#1080;&#1083;&#1100;\&#1063;&#1086;&#1088;&#1085;&#1086;&#1073;&#1080;&#1083;&#1100;&#1089;&#1100;&#1082;&#1072;%20&#1090;&#1088;&#1072;&#1075;&#1077;&#1076;&#1110;&#1103;.wmv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G:\&#1063;&#1086;&#1088;&#1085;&#1086;&#1073;&#1080;&#1083;&#1100;\&#1063;&#1086;&#1088;&#1085;&#1086;&#1073;&#1080;&#1083;&#1100;&#1089;&#1100;&#1082;&#1072;%20&#1082;&#1072;&#1090;&#1072;&#1089;&#1090;&#1088;&#1086;&#1092;&#1072;%20&#1085;&#1110;&#1084;&#1077;.wmv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G:\&#1063;&#1086;&#1088;&#1085;&#1086;&#1073;&#1080;&#1083;&#1100;\Sistema%20opovesheniya%20GO%20-%20Signal%20radiaczionnoi%20opasnosti%20%5bpleer.com%5d.mp3" TargetMode="Externa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2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G:\&#1063;&#1086;&#1088;&#1085;&#1086;&#1073;&#1080;&#1083;&#1100;\f8cb0e905d138e.mp3" TargetMode="External"/><Relationship Id="rId5" Type="http://schemas.openxmlformats.org/officeDocument/2006/relationships/image" Target="../media/image49.png"/><Relationship Id="rId4" Type="http://schemas.openxmlformats.org/officeDocument/2006/relationships/image" Target="../media/image48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G:\&#1063;&#1086;&#1088;&#1085;&#1086;&#1073;&#1080;&#1083;&#1100;\&#1095;&#1086;&#1088;&#1085;&#1086;&#1073;&#1080;&#1083;&#1100;&#1089;&#1100;&#1082;&#1072;%20&#1073;&#1110;&#1076;&#1072;%20&#1085;&#1110;&#1084;&#1077;.wmv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G:\&#1063;&#1086;&#1088;&#1085;&#1086;&#1073;&#1080;&#1083;&#1100;\&#1084;&#1086;&#1083;&#1080;&#1090;&#1074;&#1072;%20&#1079;&#1072;%20&#1059;&#1082;&#1088;&#1072;&#1111;&#1085;&#1091;%20&#1085;&#1110;&#1084;&#1077;.wmv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G:\&#1063;&#1086;&#1088;&#1085;&#1086;&#1073;&#1080;&#1083;&#1100;\&#1089;&#1082;&#1088;&#1080;&#1087;&#1082;&#1072;%20-%20&#1047;&#1074;&#1091;&#1082;%20&#1089;&#1077;&#1088;&#1076;&#1094;&#1072;%20(musico.cc).mp3" TargetMode="Externa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G:\&#1063;&#1086;&#1088;&#1085;&#1086;&#1073;&#1080;&#1083;&#1100;\&#1085;&#1110;&#1084;&#1077;%20&#1095;&#1086;&#1088;&#1085;&#1086;&#1073;&#1080;&#1083;&#1100;.wmv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age.slidesharecdn.com/random-150420120009-conversion-gate01/95/-3-638.jpg?cb=142953123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34453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ic.pics.livejournal.com/mi3ch/983718/5927907/5927907_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2351"/>
            <a:ext cx="9144000" cy="69003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Данієль без звуку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8892480" cy="68259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478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Чорнобильська трагедія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624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86808" cy="785834"/>
          </a:xfrm>
        </p:spPr>
        <p:txBody>
          <a:bodyPr>
            <a:normAutofit fontScale="90000"/>
          </a:bodyPr>
          <a:lstStyle/>
          <a:p>
            <a:r>
              <a:rPr lang="uk-UA" sz="6000" dirty="0" err="1" smtClean="0">
                <a:solidFill>
                  <a:srgbClr val="C00000"/>
                </a:solidFill>
                <a:latin typeface="Uk_Electron" pitchFamily="82" charset="0"/>
              </a:rPr>
              <a:t>“Зона</a:t>
            </a:r>
            <a:r>
              <a:rPr lang="uk-UA" sz="6000" dirty="0" smtClean="0">
                <a:solidFill>
                  <a:srgbClr val="C00000"/>
                </a:solidFill>
                <a:latin typeface="Uk_Electron" pitchFamily="82" charset="0"/>
              </a:rPr>
              <a:t> відчуження…”</a:t>
            </a:r>
            <a:endParaRPr lang="ru-RU" sz="6000" dirty="0">
              <a:solidFill>
                <a:srgbClr val="C00000"/>
              </a:solidFill>
              <a:latin typeface="Uk_Electron" pitchFamily="82" charset="0"/>
            </a:endParaRPr>
          </a:p>
        </p:txBody>
      </p:sp>
      <p:pic>
        <p:nvPicPr>
          <p:cNvPr id="7" name="Рисунок 6" descr="05_chernoble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282" y="1000108"/>
            <a:ext cx="4221472" cy="2812556"/>
          </a:xfrm>
          <a:prstGeom prst="rect">
            <a:avLst/>
          </a:prstGeom>
        </p:spPr>
      </p:pic>
      <p:pic>
        <p:nvPicPr>
          <p:cNvPr id="15361" name="Picture 1" descr="C:\Documents and Settings\Marolan\Рабочий стол\7\25_chern.webp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3438" y="1000108"/>
            <a:ext cx="4300926" cy="2786082"/>
          </a:xfrm>
          <a:prstGeom prst="rect">
            <a:avLst/>
          </a:prstGeom>
          <a:noFill/>
        </p:spPr>
      </p:pic>
      <p:pic>
        <p:nvPicPr>
          <p:cNvPr id="15363" name="Picture 3" descr="C:\Documents and Settings\Marolan\Рабочий стол\7\51_chern.webp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8" y="4000504"/>
            <a:ext cx="4107999" cy="2735992"/>
          </a:xfrm>
          <a:prstGeom prst="rect">
            <a:avLst/>
          </a:prstGeom>
          <a:noFill/>
        </p:spPr>
      </p:pic>
      <p:pic>
        <p:nvPicPr>
          <p:cNvPr id="15364" name="Picture 4" descr="C:\Documents and Settings\Marolan\Рабочий стол\7\13_chern.webp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0410" y="4000504"/>
            <a:ext cx="4288924" cy="2714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53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5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5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2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142852"/>
            <a:ext cx="7572428" cy="714380"/>
          </a:xfrm>
        </p:spPr>
        <p:txBody>
          <a:bodyPr>
            <a:normAutofit fontScale="90000"/>
          </a:bodyPr>
          <a:lstStyle/>
          <a:p>
            <a:r>
              <a:rPr lang="uk-UA" sz="6000" dirty="0" smtClean="0">
                <a:solidFill>
                  <a:srgbClr val="C00000"/>
                </a:solidFill>
                <a:latin typeface="Uk_Electron" pitchFamily="82" charset="0"/>
              </a:rPr>
              <a:t>Місто-привид…</a:t>
            </a:r>
            <a:endParaRPr lang="ru-RU" sz="6000" dirty="0">
              <a:solidFill>
                <a:srgbClr val="C00000"/>
              </a:solidFill>
              <a:latin typeface="Uk_Electron" pitchFamily="82" charset="0"/>
            </a:endParaRPr>
          </a:p>
        </p:txBody>
      </p:sp>
      <p:pic>
        <p:nvPicPr>
          <p:cNvPr id="6146" name="Picture 2" descr="C:\Documents and Settings\MAROLAN\Рабочий стол\чернобыль\5993637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3929066"/>
            <a:ext cx="4357718" cy="2714644"/>
          </a:xfrm>
          <a:prstGeom prst="rect">
            <a:avLst/>
          </a:prstGeom>
          <a:noFill/>
        </p:spPr>
      </p:pic>
      <p:pic>
        <p:nvPicPr>
          <p:cNvPr id="6148" name="Picture 4" descr="C:\Documents and Settings\MAROLAN\Рабочий стол\чернобыль\53292257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1000108"/>
            <a:ext cx="4214842" cy="2786082"/>
          </a:xfrm>
          <a:prstGeom prst="rect">
            <a:avLst/>
          </a:prstGeom>
          <a:noFill/>
        </p:spPr>
      </p:pic>
      <p:pic>
        <p:nvPicPr>
          <p:cNvPr id="6150" name="Picture 6" descr="C:\Documents and Settings\MAROLAN\Рабочий стол\чернобыль\72837710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1000108"/>
            <a:ext cx="4357718" cy="2786082"/>
          </a:xfrm>
          <a:prstGeom prst="rect">
            <a:avLst/>
          </a:prstGeom>
          <a:noFill/>
        </p:spPr>
      </p:pic>
      <p:pic>
        <p:nvPicPr>
          <p:cNvPr id="15" name="Picture 6" descr="C:\Documents and Settings\MAROLAN\Рабочий стол\чернобыль\810110338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3929066"/>
            <a:ext cx="4214874" cy="2714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Забруднення </a:t>
            </a:r>
            <a:r>
              <a:rPr lang="uk-UA" dirty="0" err="1" smtClean="0"/>
              <a:t>амерцієм</a:t>
            </a:r>
            <a:endParaRPr lang="uk-UA" dirty="0"/>
          </a:p>
        </p:txBody>
      </p:sp>
      <p:pic>
        <p:nvPicPr>
          <p:cNvPr id="7170" name="Picture 2" descr="E:\Разное\МОЁ!\разное-заразное\всякий текстовый бред\презентации\работа по физике\Новая папка\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571612"/>
            <a:ext cx="7970936" cy="50604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Забруднення цезієм</a:t>
            </a:r>
            <a:endParaRPr lang="uk-UA" dirty="0"/>
          </a:p>
        </p:txBody>
      </p:sp>
      <p:pic>
        <p:nvPicPr>
          <p:cNvPr id="8194" name="Picture 2" descr="E:\Разное\МОЁ!\разное-заразное\всякий текстовый бред\презентации\работа по физике\Новая папка\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571612"/>
            <a:ext cx="7858180" cy="49888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Забруднення стронцієм</a:t>
            </a:r>
            <a:endParaRPr lang="uk-UA" dirty="0"/>
          </a:p>
        </p:txBody>
      </p:sp>
      <p:pic>
        <p:nvPicPr>
          <p:cNvPr id="9219" name="Picture 3" descr="E:\Разное\МОЁ!\разное-заразное\всякий текстовый бред\презентации\работа по физике\Новая папка\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1785926"/>
            <a:ext cx="7235825" cy="45937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52600" y="228600"/>
            <a:ext cx="7239000" cy="1128698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доза випромінювання щитовидна залоза</a:t>
            </a:r>
            <a:endParaRPr lang="uk-UA" dirty="0"/>
          </a:p>
        </p:txBody>
      </p:sp>
      <p:pic>
        <p:nvPicPr>
          <p:cNvPr id="10242" name="Picture 2" descr="E:\Разное\МОЁ!\разное-заразное\всякий текстовый бред\презентации\работа по физике\Новая папка\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1928802"/>
            <a:ext cx="7235825" cy="45937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Чорнобильська катастрофа німе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910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img-fotki.yandex.ru/get/4125/39663434.309/0_82488_88c446ae_L.jpg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Содержимое 2"/>
          <p:cNvSpPr txBox="1">
            <a:spLocks/>
          </p:cNvSpPr>
          <p:nvPr/>
        </p:nvSpPr>
        <p:spPr>
          <a:xfrm>
            <a:off x="3419872" y="4005064"/>
            <a:ext cx="5436096" cy="2619672"/>
          </a:xfrm>
          <a:prstGeom prst="rect">
            <a:avLst/>
          </a:prstGeom>
        </p:spPr>
        <p:txBody>
          <a:bodyPr vert="horz">
            <a:normAutofit lnSpcReduction="10000"/>
          </a:bodyPr>
          <a:lstStyle/>
          <a:p>
            <a:pPr marL="420624" marR="0" lvl="0" indent="-384048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uk-UA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Вечір-реквієм «Чорна трагедія на кольоровій землі»</a:t>
            </a:r>
            <a:endParaRPr kumimoji="0" lang="ru-RU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20624" marR="0" lvl="0" indent="-384048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uk-UA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(до Дня Чорнобильської катастрофи)</a:t>
            </a:r>
            <a:endParaRPr kumimoji="0" lang="ru-RU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Sistema opovesheniya GO - Signal radiaczionnoi opasnosti [pleer.com]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0" y="0"/>
            <a:ext cx="395536" cy="3955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Місце для вмісту 4" descr="Кібенок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57250" y="285750"/>
            <a:ext cx="2857500" cy="4222750"/>
          </a:xfrm>
        </p:spPr>
      </p:pic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285750" y="4786313"/>
            <a:ext cx="4059238" cy="1190625"/>
          </a:xfrm>
        </p:spPr>
        <p:txBody>
          <a:bodyPr/>
          <a:lstStyle/>
          <a:p>
            <a:pPr algn="ctr">
              <a:buFont typeface="Wingdings 2" pitchFamily="18" charset="2"/>
              <a:buNone/>
              <a:defRPr/>
            </a:pPr>
            <a:r>
              <a:rPr lang="ru-RU" sz="18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    Герой </a:t>
            </a:r>
            <a:r>
              <a:rPr lang="ru-RU" sz="1800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Радянського</a:t>
            </a:r>
            <a:r>
              <a:rPr lang="ru-RU" sz="18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Союзу</a:t>
            </a:r>
            <a:br>
              <a:rPr lang="ru-RU" sz="18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sz="18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лейтенант</a:t>
            </a:r>
            <a:br>
              <a:rPr lang="ru-RU" sz="18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sz="1800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Віктор</a:t>
            </a:r>
            <a:r>
              <a:rPr lang="ru-RU" sz="18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800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Кібенок</a:t>
            </a:r>
            <a:endParaRPr lang="uk-UA" sz="18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1508" name="Місце для вмісту 4" descr="Правик_thumb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0" y="285750"/>
            <a:ext cx="2928938" cy="419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кутник 6"/>
          <p:cNvSpPr/>
          <p:nvPr/>
        </p:nvSpPr>
        <p:spPr>
          <a:xfrm>
            <a:off x="4857750" y="4786313"/>
            <a:ext cx="3714750" cy="9239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+mn-lt"/>
              </a:rPr>
              <a:t>Герой </a:t>
            </a:r>
            <a:r>
              <a:rPr lang="ru-RU" sz="18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+mn-lt"/>
              </a:rPr>
              <a:t>Радянського</a:t>
            </a:r>
            <a:r>
              <a:rPr lang="ru-RU" sz="1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+mn-lt"/>
              </a:rPr>
              <a:t> Союзу</a:t>
            </a:r>
            <a:br>
              <a:rPr lang="ru-RU" sz="1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+mn-lt"/>
              </a:rPr>
            </a:br>
            <a:r>
              <a:rPr lang="ru-RU" sz="1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+mn-lt"/>
              </a:rPr>
              <a:t>лейтенант</a:t>
            </a:r>
            <a:br>
              <a:rPr lang="ru-RU" sz="1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+mn-lt"/>
              </a:rPr>
            </a:br>
            <a:r>
              <a:rPr lang="ru-RU" sz="18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+mn-lt"/>
              </a:rPr>
              <a:t>Володимир</a:t>
            </a:r>
            <a:r>
              <a:rPr lang="ru-RU" sz="1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+mn-lt"/>
              </a:rPr>
              <a:t> </a:t>
            </a:r>
            <a:r>
              <a:rPr lang="ru-RU" sz="18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+mn-lt"/>
              </a:rPr>
              <a:t>Правик</a:t>
            </a:r>
            <a:endParaRPr lang="uk-UA" sz="1800" dirty="0">
              <a:latin typeface="+mn-lt"/>
            </a:endParaRPr>
          </a:p>
        </p:txBody>
      </p:sp>
      <p:pic>
        <p:nvPicPr>
          <p:cNvPr id="6" name="Picture 9" descr="http://nebo.at.ua/statti/svichka_gif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3717032"/>
            <a:ext cx="1638300" cy="223837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Місце для вмісту 4" descr="Ващук_thumb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57250" y="357188"/>
            <a:ext cx="2928938" cy="4386262"/>
          </a:xfrm>
        </p:spPr>
      </p:pic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83568" y="4786313"/>
            <a:ext cx="2952327" cy="1143000"/>
          </a:xfrm>
        </p:spPr>
        <p:txBody>
          <a:bodyPr/>
          <a:lstStyle/>
          <a:p>
            <a:pPr algn="ctr">
              <a:buFont typeface="Wingdings 2" pitchFamily="18" charset="2"/>
              <a:buNone/>
              <a:defRPr/>
            </a:pPr>
            <a:r>
              <a:rPr lang="uk-UA" b="1" dirty="0" smtClean="0"/>
              <a:t>   </a:t>
            </a:r>
            <a:r>
              <a:rPr lang="uk-UA" sz="20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Сержант</a:t>
            </a:r>
            <a:br>
              <a:rPr lang="uk-UA" sz="20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uk-UA" sz="20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Микола Ващук</a:t>
            </a:r>
            <a:endParaRPr lang="uk-UA" sz="20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6" name="Picture 9" descr="http://nebo.at.ua/statti/svichka_gif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3717032"/>
            <a:ext cx="1638300" cy="2238376"/>
          </a:xfrm>
          <a:prstGeom prst="rect">
            <a:avLst/>
          </a:prstGeom>
          <a:noFill/>
        </p:spPr>
      </p:pic>
      <p:pic>
        <p:nvPicPr>
          <p:cNvPr id="8" name="Місце для вмісту 4" descr="Тишура_thumb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50044" y="332657"/>
            <a:ext cx="3029302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Місце для вмісту 3"/>
          <p:cNvSpPr txBox="1">
            <a:spLocks/>
          </p:cNvSpPr>
          <p:nvPr/>
        </p:nvSpPr>
        <p:spPr bwMode="auto">
          <a:xfrm>
            <a:off x="5436096" y="4869160"/>
            <a:ext cx="3214687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algn="ctr" eaLnBrk="0" hangingPunct="0">
              <a:spcBef>
                <a:spcPts val="600"/>
              </a:spcBef>
              <a:buClr>
                <a:schemeClr val="accent2"/>
              </a:buClr>
              <a:buSzPct val="85000"/>
              <a:buFont typeface="Wingdings 2" pitchFamily="18" charset="2"/>
              <a:buNone/>
              <a:defRPr/>
            </a:pPr>
            <a:r>
              <a:rPr lang="uk-UA" sz="2600" b="1" dirty="0">
                <a:solidFill>
                  <a:schemeClr val="bg1">
                    <a:lumMod val="95000"/>
                    <a:lumOff val="5000"/>
                  </a:schemeClr>
                </a:solidFill>
                <a:latin typeface="+mn-lt"/>
              </a:rPr>
              <a:t>    </a:t>
            </a:r>
            <a:r>
              <a:rPr lang="uk-UA" sz="2000" b="1" dirty="0">
                <a:solidFill>
                  <a:schemeClr val="bg1">
                    <a:lumMod val="95000"/>
                    <a:lumOff val="5000"/>
                  </a:schemeClr>
                </a:solidFill>
                <a:latin typeface="+mn-lt"/>
              </a:rPr>
              <a:t>Сержант</a:t>
            </a:r>
            <a:br>
              <a:rPr lang="uk-UA" sz="2000" b="1" dirty="0">
                <a:solidFill>
                  <a:schemeClr val="bg1">
                    <a:lumMod val="95000"/>
                    <a:lumOff val="5000"/>
                  </a:schemeClr>
                </a:solidFill>
                <a:latin typeface="+mn-lt"/>
              </a:rPr>
            </a:br>
            <a:r>
              <a:rPr lang="uk-UA" sz="2000" b="1" dirty="0">
                <a:solidFill>
                  <a:schemeClr val="bg1">
                    <a:lumMod val="95000"/>
                    <a:lumOff val="5000"/>
                  </a:schemeClr>
                </a:solidFill>
                <a:latin typeface="+mn-lt"/>
              </a:rPr>
              <a:t>Володимир </a:t>
            </a:r>
            <a:r>
              <a:rPr lang="uk-UA" sz="20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+mn-lt"/>
              </a:rPr>
              <a:t>Тишура</a:t>
            </a:r>
            <a:endParaRPr lang="uk-UA" sz="2000" dirty="0">
              <a:solidFill>
                <a:schemeClr val="bg1">
                  <a:lumMod val="95000"/>
                  <a:lumOff val="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800" decel="100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Місце для вмісту 9" descr="Титенок_thumb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28688" y="428625"/>
            <a:ext cx="3071812" cy="4556125"/>
          </a:xfrm>
        </p:spPr>
      </p:pic>
      <p:sp>
        <p:nvSpPr>
          <p:cNvPr id="9" name="Місце для вмісту 8"/>
          <p:cNvSpPr>
            <a:spLocks noGrp="1"/>
          </p:cNvSpPr>
          <p:nvPr>
            <p:ph sz="half" idx="2"/>
          </p:nvPr>
        </p:nvSpPr>
        <p:spPr>
          <a:xfrm>
            <a:off x="467544" y="5085184"/>
            <a:ext cx="3559175" cy="1214437"/>
          </a:xfrm>
        </p:spPr>
        <p:txBody>
          <a:bodyPr/>
          <a:lstStyle/>
          <a:p>
            <a:pPr algn="ctr">
              <a:buFont typeface="Wingdings 2" pitchFamily="18" charset="2"/>
              <a:buNone/>
              <a:defRPr/>
            </a:pPr>
            <a:r>
              <a:rPr lang="uk-UA" b="1" dirty="0" smtClean="0"/>
              <a:t>  </a:t>
            </a:r>
            <a:r>
              <a:rPr lang="uk-UA" sz="20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Старший сержант</a:t>
            </a:r>
            <a:br>
              <a:rPr lang="uk-UA" sz="20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uk-UA" sz="20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Микола </a:t>
            </a:r>
            <a:r>
              <a:rPr lang="uk-UA" sz="2000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Титенок</a:t>
            </a:r>
            <a:endParaRPr lang="uk-UA" sz="20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2537" name="Picture 9" descr="http://nebo.at.ua/statti/svichka_gif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3717032"/>
            <a:ext cx="1638300" cy="2238376"/>
          </a:xfrm>
          <a:prstGeom prst="rect">
            <a:avLst/>
          </a:prstGeom>
          <a:noFill/>
        </p:spPr>
      </p:pic>
      <p:pic>
        <p:nvPicPr>
          <p:cNvPr id="7" name="Місце для вмісту 6" descr="Ігнатенко_thumb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476672"/>
            <a:ext cx="3000375" cy="439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Місце для вмісту 3"/>
          <p:cNvSpPr txBox="1">
            <a:spLocks/>
          </p:cNvSpPr>
          <p:nvPr/>
        </p:nvSpPr>
        <p:spPr bwMode="auto">
          <a:xfrm>
            <a:off x="4499992" y="5157192"/>
            <a:ext cx="4059237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algn="ctr" eaLnBrk="0" hangingPunct="0">
              <a:spcBef>
                <a:spcPts val="600"/>
              </a:spcBef>
              <a:buClr>
                <a:schemeClr val="accent2"/>
              </a:buClr>
              <a:buSzPct val="85000"/>
              <a:buFont typeface="Wingdings 2" pitchFamily="18" charset="2"/>
              <a:buNone/>
              <a:defRPr/>
            </a:pPr>
            <a:r>
              <a:rPr lang="uk-UA" sz="2000" b="1" dirty="0">
                <a:solidFill>
                  <a:schemeClr val="bg1">
                    <a:lumMod val="95000"/>
                    <a:lumOff val="5000"/>
                  </a:schemeClr>
                </a:solidFill>
                <a:latin typeface="+mn-lt"/>
              </a:rPr>
              <a:t>Старший сержант</a:t>
            </a:r>
            <a:br>
              <a:rPr lang="uk-UA" sz="2000" b="1" dirty="0">
                <a:solidFill>
                  <a:schemeClr val="bg1">
                    <a:lumMod val="95000"/>
                    <a:lumOff val="5000"/>
                  </a:schemeClr>
                </a:solidFill>
                <a:latin typeface="+mn-lt"/>
              </a:rPr>
            </a:br>
            <a:r>
              <a:rPr lang="uk-UA" sz="2000" b="1" dirty="0">
                <a:solidFill>
                  <a:schemeClr val="bg1">
                    <a:lumMod val="95000"/>
                    <a:lumOff val="5000"/>
                  </a:schemeClr>
                </a:solidFill>
                <a:latin typeface="+mn-lt"/>
              </a:rPr>
              <a:t>Василь Ігнатенко</a:t>
            </a:r>
            <a:r>
              <a:rPr lang="ru-RU" sz="2000" b="1" dirty="0">
                <a:solidFill>
                  <a:schemeClr val="bg1">
                    <a:lumMod val="95000"/>
                    <a:lumOff val="5000"/>
                  </a:schemeClr>
                </a:solidFill>
                <a:latin typeface="+mn-lt"/>
              </a:rPr>
              <a:t>   </a:t>
            </a:r>
            <a:endParaRPr lang="uk-UA" sz="2000" b="1" dirty="0">
              <a:solidFill>
                <a:schemeClr val="bg1">
                  <a:lumMod val="95000"/>
                  <a:lumOff val="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chernyakhiv-rda.gov.ua/wp-content/uploads/2016/03/2015091147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75248" y="89248"/>
            <a:ext cx="6768752" cy="6768752"/>
          </a:xfrm>
          <a:prstGeom prst="rect">
            <a:avLst/>
          </a:prstGeom>
          <a:noFill/>
        </p:spPr>
      </p:pic>
      <p:pic>
        <p:nvPicPr>
          <p:cNvPr id="5" name="Picture 4" descr="http://content-8.foto.my.mail.ru/mail/mailtar/_answers/i-4506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996952"/>
            <a:ext cx="2915816" cy="3861048"/>
          </a:xfrm>
          <a:prstGeom prst="rect">
            <a:avLst/>
          </a:prstGeom>
          <a:noFill/>
        </p:spPr>
      </p:pic>
      <p:pic>
        <p:nvPicPr>
          <p:cNvPr id="6" name="f8cb0e905d138e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0" y="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15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чорнобильська біда німе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889248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64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229600" cy="939784"/>
          </a:xfrm>
          <a:scene3d>
            <a:camera prst="orthographicFront"/>
            <a:lightRig rig="soft" dir="t">
              <a:rot lat="0" lon="0" rev="16800000"/>
            </a:lightRig>
          </a:scene3d>
          <a:sp3d>
            <a:bevelT/>
          </a:sp3d>
        </p:spPr>
        <p:txBody>
          <a:bodyPr>
            <a:normAutofit fontScale="9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uk-UA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Покинуті села </a:t>
            </a:r>
            <a:br>
              <a:rPr lang="uk-UA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30-кілометрової зони…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 descr="I:\чернобыль\250px-Deadzon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40" y="4214818"/>
            <a:ext cx="2714644" cy="2071702"/>
          </a:xfrm>
          <a:prstGeom prst="rect">
            <a:avLst/>
          </a:prstGeom>
          <a:noFill/>
        </p:spPr>
      </p:pic>
      <p:pic>
        <p:nvPicPr>
          <p:cNvPr id="78850" name="Picture 2" descr="C:\Documents and Settings\Marolan\Рабочий стол\7\07_chern.webp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44" y="4214818"/>
            <a:ext cx="2928958" cy="2093467"/>
          </a:xfrm>
          <a:prstGeom prst="rect">
            <a:avLst/>
          </a:prstGeom>
          <a:noFill/>
        </p:spPr>
      </p:pic>
      <p:pic>
        <p:nvPicPr>
          <p:cNvPr id="78851" name="Picture 3" descr="C:\Documents and Settings\Marolan\Рабочий стол\7\thumbs_der2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1428736"/>
            <a:ext cx="3429024" cy="2571768"/>
          </a:xfrm>
          <a:prstGeom prst="rect">
            <a:avLst/>
          </a:prstGeom>
          <a:noFill/>
        </p:spPr>
      </p:pic>
      <p:pic>
        <p:nvPicPr>
          <p:cNvPr id="78852" name="Picture 4" descr="C:\Documents and Settings\Marolan\Рабочий стол\7\thumbs_der2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29322" y="4214818"/>
            <a:ext cx="3000396" cy="2071702"/>
          </a:xfrm>
          <a:prstGeom prst="rect">
            <a:avLst/>
          </a:prstGeom>
          <a:noFill/>
        </p:spPr>
      </p:pic>
      <p:pic>
        <p:nvPicPr>
          <p:cNvPr id="78853" name="Picture 5" descr="C:\Documents and Settings\Marolan\Рабочий стол\7\thumbs_der1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7224" y="1428736"/>
            <a:ext cx="3452836" cy="25181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643174" y="285728"/>
            <a:ext cx="250033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  <a:latin typeface="Uk_Inform" pitchFamily="82" charset="0"/>
              </a:rPr>
              <a:t>Багато людей, особливо старшого віку, повернулися до своїх домівок в </a:t>
            </a:r>
          </a:p>
          <a:p>
            <a:pPr algn="ctr"/>
            <a:r>
              <a:rPr lang="uk-UA" sz="2400" b="1" dirty="0" smtClean="0">
                <a:solidFill>
                  <a:schemeClr val="bg1"/>
                </a:solidFill>
                <a:latin typeface="Uk_Inform" pitchFamily="82" charset="0"/>
              </a:rPr>
              <a:t>30-кілометрову    зону.</a:t>
            </a:r>
            <a:endParaRPr lang="ru-RU" sz="2400" b="1" dirty="0">
              <a:solidFill>
                <a:schemeClr val="bg1"/>
              </a:solidFill>
              <a:latin typeface="Uk_Inform" pitchFamily="82" charset="0"/>
            </a:endParaRPr>
          </a:p>
        </p:txBody>
      </p:sp>
      <p:pic>
        <p:nvPicPr>
          <p:cNvPr id="8194" name="Picture 2" descr="C:\Documents and Settings\MAROLAN\Рабочий стол\чернобыль\52846904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3438" y="3500438"/>
            <a:ext cx="4143404" cy="2714644"/>
          </a:xfrm>
          <a:prstGeom prst="rect">
            <a:avLst/>
          </a:prstGeom>
          <a:noFill/>
        </p:spPr>
      </p:pic>
      <p:pic>
        <p:nvPicPr>
          <p:cNvPr id="8195" name="Picture 3" descr="C:\Documents and Settings\MAROLAN\Рабочий стол\чернобыль\37039622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86380" y="571480"/>
            <a:ext cx="3570664" cy="2428892"/>
          </a:xfrm>
          <a:prstGeom prst="rect">
            <a:avLst/>
          </a:prstGeom>
          <a:noFill/>
        </p:spPr>
      </p:pic>
      <p:pic>
        <p:nvPicPr>
          <p:cNvPr id="8196" name="Picture 4" descr="C:\Documents and Settings\MAROLAN\Рабочий стол\чернобыль\12213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3500439"/>
            <a:ext cx="4071966" cy="2714644"/>
          </a:xfrm>
          <a:prstGeom prst="rect">
            <a:avLst/>
          </a:prstGeom>
          <a:noFill/>
        </p:spPr>
      </p:pic>
      <p:pic>
        <p:nvPicPr>
          <p:cNvPr id="7" name="Picture 3" descr="I:\чернобыль\12200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357166"/>
            <a:ext cx="2027122" cy="2571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олитва за Україну німе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8964488" cy="68835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19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2" descr="data:image/jpeg;base64,/9j/4AAQSkZJRgABAQAAAQABAAD/2wCEAAkGBxMTEhUSExMTFRUVFxgXFhcVGBcXFRcVFhcZFxcVFhcYHSggGBolGxcXIjEhJSkrLi4uFx8zODMtNygtLisBCgoKDg0OGhAQGjUlHx0tLS0tLS0tLS0tLS0tLS0tLS0tLS0tLS0tLS0tLS0tLS0tLS0tLS0tLSstLS0tLS0tLf/AABEIAMIBAwMBIgACEQEDEQH/xAAcAAABBQEBAQAAAAAAAAAAAAAAAgMEBQYBBwj/xABOEAABAwEFAQcPCQYGAgMAAAABAgMRAAQFEiExQQYTIlFhcYEHFBcyUlNyc5GTobGy0tMjNDVCVaTB0fAVVGJ0guEWM0WSovEkRCVDg//EABgBAQEBAQEAAAAAAAAAAAAAAAABAwIE/8QAJBEBAQACAgICAwADAQAAAAAAAAECERIxAyFBURMyYQQicST/2gAMAwEAAhEDEQA/ANpu+3cu2N5LDLbZVgC1KcCiIUVAJCUqGfBmZ21luypbu92TzbvxaR1Xfn48Q37TlYqsrldtJJpuOypbu92TzbvxaOypbu92Tzbvxaw9FTlV1G47Klu73ZPNu/Fo7Klu73ZPNu/FrD1zEKcqajc9lS3d7snm3fi0dlS3d7snm3fi1h6KcqajcdlS3d7snm3fi0dlS3d7snm3fi1h6KcqajcdlS3d7snm3fi0dlS3d7snm3fi1h6UhsmYBMCTAJgcZ4hTlTUbbsqW7vdk8278WjsqW7vdk8278WsPRTlTUbjsqW7vdk8278WjsqW7vdk8278WsPRTlTUbjsqW7vdk8278WjsqW7vdk8278WsPRTlTUbjsqW7vdk8278WjsqW7vdk8278WsTvZjFBwkwDBgkbAdJpNOVNRuOypbu92TzbvxaOypbu92Tzbvxaw9FOVNRuOypbu92TzbvxaOypbu92Tzbvxaw9FOVNRuOypbu92TzbvxaOypbu92Tzbvxaw9FOVNRuOypbu92TzbvxaOypbu92TzbvxawxrtOVNRuOypbu92TzbvxaOypbu92Tzbvxaw9FOVNRuOypbu92TzbvxacY6q9rCgXGrOpA7YIS4lRG2FFwgHorB0lzQ81OVNR9PIVIB4xPlopNm7RPgj1VytmTxvqu/Px4hv2nKxVbXqu/Px4hv2nKxVY5dtZ0KKK5NRTjDZUpKU5KUoJTGuIkAek1vbZb1de3o8lasLFmW0nhHgr4DKenEFnnrAM2goUFIUUqGYUkkKB4wRmKsGN0VoSSS86sEKCkrcWpKsSSmVAnOCZE7QKsSpV7XY0w2UqUtVohlRg8FJdSXFJXwcoSUwcUk4jAFTLo3PsuN2da1LGPrhxwDUs2catgIIBK5Twjsy4qztot7iwlK3HFhAhIWpSgkDKEgnIc1dReDgiHXBCSgQtQhCjJQIOSScyNDQWtsuxppgFalF9xlp5IT2qQ6qYWMOQ3vbikqUABAJqdclwMONsLdL3yhtClBBSPkrOjEVDgmBilO2TERszb1ucUlKFOLUhGSEqUopSBoEpJgdFdbvBxMYXXBhSUCFqEIUZUkQckk5kbaC8s1xthADpXjVY12sqBAS2ASGklJSSqSADmO3AGmdlaLOGLM8hDhSpqzMJdSEyFOWwhbgmRicKISMiAhB2k4cgu3OFAbLiy2ntUFRKBnOSZgZ0PW5xeELcWoJjDiUo4YEDDJygADoFNppp7z3MNtlYG+n5diztiUklaky+onCBAWQgHLM7dKWdzDG+oQlTiku21TCCk5hlrJxaipAGLERmJEA61mDejxMl50nHvklap3yAN8me3gAYtYApKLxdGGHXBhKimFqGErkLKc8iQTJGsmm4arQI3PNKShYWooUm02hSkzlZWJwABSR8oopUJOWUwdtZfVjbbTZ1JxJLrIdWgkLKJUoJIMCQpKQqDx8oqG3eTqcBS64N7BCIWoYEnVKIPBB2gUy4+VEqUolRzJJkk8pNFa28NzDSQ4lBd3xKrI0nERgD1oAUtK4TnhE6REjXYlrc2ytQbSXARbhZSpSh8ohIJeWEgcEpiRme2AOedZly8XVYgXXDiVjVK1HEsaLVnmrlOdddvJ1Sw4p11S0mUrK1FaTrIUTIM03EbJVnbtJsyC4rrd9y0vYUgIwIYThRhKpwshtCkp4IJIVOZ4Nam4rPvOMl4rFjXaCAUxiLhbYkYZAVwTh1ic8s86bc5iKt8XiUkpUcRkpIgpJnNJGUaV03g5BG+uQpIQoY1QUJ7VBzzSNg0FNml9bLiaaRaUrK98s7bClLBGEuv4TvSURJ4KjBmZQTplUm3bnbOlT6El0qQ7ZmUSpMKedjfWu1zUnhGdkjI7c8xeii40XluOobWg4FLJ4KCOCnEYGQjkovG93Xni8pxeLGVo4RlslWIBB+rGURxCg0a9zDO/NoG/YXbYthGaZ3hoALcJwwCVGQe5ToaTZLgsq0oXLxSpFqdhJTJaYybUODoVAp2lUg5aVmf2m9IO/OykqIONUhS5xqBnIqkydsmaSm3uDRxwQjexC1D5KZ3vXtJzw6U2NAbgbDAdO+5WM2heYguLc3thKYTknRRGcAjOkO3I2m0JsZS8p3fGUuOIKcI3xGNxKUFORSDkSrPComBlVGq8XSnCXXCnCEYStUYE9qiJjCNg0FLXerx1edMJKBLijwCIKNe1IyiitM1Z27I6w+2CpQZtL+RU43hwuN2chWAaqglREcIHLKseKfN4ORG+uRg3uMao3vL5OJ7TIcHTKo+KoFUUnFRiopVJc0PNRirizkeY0H07Zu0T4I9Vcrtm7RPgj1Vyt2Lxvqu/Px4hv2nKxJrbdV35+PEN+05VHuQ3Pm22jASUstjG+vTCgfVB2KVEDkCjsisb20nRO5zczaLaSWwENJ7d5zJtPGAfrK5B0kVrrNuXu1nJe/Wte0yW2p5Akgx0qqyt1sxgMtI3uzt8FttOQgfWVxnb/eTUPeyK3x8cnbLLyX4S2rPYNP2cx0mT6U1IFisH2fZ/IPdqOwMqcAiuuMc8qd6wsH2fZ/IPdrv7PsH2fZ/IPdpCV0sLpxicq7+zrB9n2fyD3aULtsH2fZ/IPdrmKjFTjDlXf2ZYPs+z+Qe7SOsLB9n2fyD3a6pyo63IpxhyqULtsH2fZ/IPdpQuuwfuFn8g/Kq82mn2So5inGfRyp5d3WAf6fZ/IPdpPWFg+z7P5B7tJdkDOo6nKcZ9HKnVWawD/TrP5B7tNKRYB/p1n9Hu1wNzQLLNXhDlXIsH2bZ/R7tGGwfZtn9Hu06GBxU6hAGynHH6OVRSLB9m2f0e7Sm2rCf9Ns/o92pWBOsCulQGlOOP0cqSLBYdt3WbyD3aDYbB9n2fyD3aQtwcdcxVOM+l5UGy2D7Os/kHu10WSwfZ1m9Hu0ysGuDFTjPpOVPKs93/AGfZvIPdpjBYPs2z+j3aQ4wTTbbJBzq8Z9HKpqLPYD/p1n9Hu102SwfZ1n8g92uNjKuOripxn0cqBZ7B9nWf0e7WI6pVhbYty22UJbQG0EJSIElJkxWuxVmeqz9IueKb9k1n5JJGnjtr2+zdonwR6qKLN2ifBHqoqjxrqv8Az8eIb9pyrjcvZut7sb2Lta1OLO3e0mEDmgJP9SqpurD8/HiEe05WjtXBs1hSNBZGvYTXOE/2XO/6m00qooXXQ5W7BMSaXNREvV0u0EkrrmOou+UoOUEwOU245TAdrpUDrQcW9NNltRpxOGnUKoO2eygZnOpeKKilyl75QKWZqOtk8dOGu4aBKOKl46aLXLRiFA5jrmOmVLikhdBLBpJppLldcWAJJgUFda4LoXkS1hHNinHHQpB/p6atSaztnvJtxlTnCwqK1AkRkCQCBxQkZ59FWt32oOISoTB0naAYxDjBiemipk0sGmcVKC6IcNFIC6MVAommywDtruOub7y0DS7IRoZrL9Vn6Rc8U37JrWKdrJ9Vn6Rc8U37JrLy9NfH29vs3aJ8EeqiizdonwR6qKK8Y6sXz4eIR7TlXt8PYbPYf5Rr2RVF1Yvnw8Qj2nKsN0q4ZsH8m17IqeP9jP8AVGFsFd65qn34VwvCvTxYbXSbWKWLVVMyokwBUxNnXyVLJO1T+uK5v9QnE4BKzEmOk6U4CKejVSuuK6m0U2lqRMU4lmNlTcXVPNrmnUqqGh4EkAiRqNop0KoWWdpQXSg5UXHSFuHy6URPDtBfqtKjSgaaEtT9Nb7JpsEU4F0CgCadSkCmS+BQp4CCdDpU2ujj84ThyMZHi5ajM2RY1cUSNCRO2dJ9FKXao+qoxxCoLl+pzzCQBJJCjHTEUNKi62nOtQd9+qs4lpGDtlZpSTpy5c9WtxWN0Wdsb7nGqkJMHmEbems3dV5oNmELBOFfCUISDJPBGm3ZHPVtcd8pDLcKkAZnTyCAYz4vLQrR2ZK0iFrKj3QCQOaIp/p9VVDd8tq+sBprrnplqOmpQtE50Esk0hT1Ry+aiu2iNcqGk7fRRv1VZtI46Tvs7aukW+/Cs91WfpFzxTfsmpJX/EajdVn6Rc8U37JrHy9NfF29vs3aJ8EeqiizdonwR6qKK8Y6sXz4eIR7TlSt1qSWbvj9za9kVF6sXz4eIR7TlWO6X/IsH8m17Ip4/wBzP9WVDZpxCKcUmhKK9O3nSrvHDHT6qtU61XXc1wweerQozmsfJ22w6Uu660YWkGYO+COgGmbpexNhRMkkzSN3LRLKFAZJXnySMq5uaRNnQTmZV7Rrjx/vXpzx/wDPL/Wls3ap5qepthPBHNTlWvOzTRi1ucx9afyq1DlUtnXNqenljmxRVnNXxfq0/wAr9p/yJbSiTFSLUziTAyUM0niI06NnMTXLG3AnaafpldssfXtVt2iQDodo4iMiPLS98pq8GsCwodqvI8i9h6RlzgcdN4q0xu45ymqlJc4qkobjXWqe0NhaSkkgERKTBHKCNCOOqy0ptuHeUvpLZObqhD6U7RIyUeXI1M9/Bjr5Xd431Z2ThcebSdqZlQ6BJFN2K/bK6cKHmyTkAThJ5sUSai2DcqylIIbQonPEvhKJO0kj1Uu17k2XBCm2hyp4KvKBXGv673Ggw0y+1Iy1qu3O2J9jG064HGxG9KJJWBtSrLZl+tLc1CsA2VNMLbXAUgLnFO9oJk5J2jaDy6mr7c8MbDeEggJGeX6ml7qbGS2Vow4iCk4pIzBiY/I1YXKwEMoA7kaiDpXXL054pLbCRnAnSdvlrq006arLfaieCmRsJ29GVczdq+omJFBQDkayVtuBDuZLuLut8WSP9xIqHdtkt9neAQ5vjOpDhMRxQZKVcoy9VW41fV+V/vLwU4VobSgH5MpUSSn+IEZH8+TNGOnbS4tZzBjYNlM7yrirXHevbLL+BS6c6rP0i54pv2TTSmjTvVZ+kXPFN+yax83TTxdvb7N2ifBHqoos3aJ8Eeqio6eMdWL58PEI9pyp+6ZXyNg/k2vZFQOrF8+HiEe05TG768i0i7RqDYmpHQkVzjlMcraZT/VHCqWk1Ro3QIImDy6Zc3HTrN/Ig4gR6cuOtfzYfbLVXzayM6s2Xgqsq3fjR2q6QaWL6a4yOg1LnhflZuNY4gEEEAg7DmDzim2bG2mYSBOcDITxxWVcvNk/WV/SVp9RFQrVa2YBBcOeYLjuz+rmri5Y97d8vWnoCRsFAqJdbQS0kAqIIxStRUrhcLU57alJNUZGyKm1PHlUP+dXliZxK5Br+ArNXcr/AMp/lUY5SVnIVtbMzhTG3bz1cLrFt/k+/JP+Qm8LWhltbrhhKElR6Ng5Tp00th9K0pWkgpUApJGhBEg1HvW7GrQje3klSJBgKUmSNJwkTTtlsyGkJbQMKEiEjPIDnoxKtTAWgoO0dIOwjlBg9FUrROYVkpJwqHKNo5CII5DV+Kqr3awkOjQwlfl4KugmOnkqy6prc0jkV0JrqMzqBymrRFlSBGtaXLTOTal/xO20MC27SSjIlLKikkcRGRFcRuxaV2rFrPMyfxNWi7Cfqny1z9nk6qjm19NZ6jvaPdt+h9woDNoRCSoqcQEpiY1xan8DVrSW2wkQP79NFRVRuuysbp2hMjnGf4UXBf7T5U0gLCm0oxYgADiSM05yRzxTV9PNuHeicoKcOpJUIMDm21U7gWmm1OtqTFoSSMR1W0kwMPFBGcclLCNnFVuCrQ1Hca2irKlRkopxKuSkqMa5c9MO74ogIBSJzUeLbAIzq2wk2kxyUlRp1bMRByA25k8s0yaS7QktCoHVZ+kXPFN+yasaruqz9IueKb9k1n5eneHb2+zdonwR6qKLN2ifBHqoqjxjqxfPh4hHtOVV9U4KwXZhTI6xbnkyTVp1Yvnw8Qj2nKj9UA/J3b/JN+oVjn1XV6eaoUtfapy5K0Fm3NWlTaVfJiRIClHFBzzgGmJA2eit5ZUy2nwU+quMMJk5s0xiNzdpjRB5lj8Ypobn7XObf/NH51v200qM67/Dijzw3Bagf8lRHGFN+9SHrntQj5BfLmk5eWvRnFwknLIE58lVzl5q33CEILSThWvHwkrIBwlOzI0/FishFk3R2dDaULWQtKEhQwOZKAAIHBzz4qmN35Z9jo6ZHrFIfbQnESmdVZDMwY8uVUt9XyhhYTvQM4tTnKcMADTPFMkjIVpv0uto25sID7tofOABZ3vEDBJJ4QyzAB9NXG6HdIEMk2VSHHJAgSqBnJCRqdnT0VDsF8hzgqbIJIw5oMg69qoxFW6d6Cy3KAoECJE5xGWu2k69Os8rld1jrNf16KTJC+hlPu04i/bxBGIOxOm8JHQTgraoeAkRovB5Tr/apCoyHHNTVvy4RWb8YUEkuoSSASlSgFJJ1SQdCKUq97MtJBdawqBBBUBlocjnQqyJJEgbdnPUVlvER8kEiCSSoZADYAnWY9NdexjbYHUOKS0takgnCpBKgQcxplPHyzU65d0doaGF1tbiOIghaRyEiDzHy1rX3koRoQP4cs/ypwqJScjMAgnbJrjjZezRmy3/AGdcfKBBP1XOAZ4s8j0GpqrUg6OI/wBwqM5Ykq1SD0VGVczZzCUiD3IM8hyyrT2HLVfdnanE8iQJwpOJUcyc9orLXruxU5KGBvadq1EYiM8hnCZyzz6K0ykNNjFCQBGInIAEwNAdsU+xeLJISFpKoJhPCEDXhARtGtS7NPPmr8VEFSQcu40zn8KqHLcpa5K8+FBEA8LMjLZmfLXsQcThxQQImCM4Iny0y0+2sAjMKSFDIdqQCD5DXPH+jJbkN0zLbabO6SlQUqFnhIOJRIBVqnWM8uWtow6lY4Ckq8Eg+qolssjJBKgkxH1RVVeFy2fCrC0gkZGAARi5RpqK66Xur7I5ggxlkQc+Ko14XmwwnE44lPJMkniAGZqmsVxWdDYbW2hJEJWMsJUQMzsMyPLVrZ7lYQIS02P6U/lSXaWaY2/N2JcyZJQkHbGJXKeIclV7O6h9Mw5rEmEnQACJHFFbu+7ub63ehtsHe1wcKZnCYMxXlyrtIIKlJy5zNZ5bnu00vf8AEdo750wn8q13VZ+kXPFN+ya88CMjmPVXofVZ+kXPFN+yazxytl2uPb2+zdonwR6qKLN2ifBHqor0o8Y6sXz4eIR7TlQuqIAU3amYPWLZjkATNTerF8+HiEe05UHqjWeU3YqcxYWxHIQmfVWOfVdfEZAtnnyr0KwHgAcSU+yK88TiGmzl9VbGzW5gISd8AOETwyMwM5zqeLLtKua4RpURq1tHMOpz/j/M05vyCf8ANGXEpNb7coW6C3uN4UNpUVLIAVhKkiTtI0PPsqN+zrQkwC2QuVrJyUXYgHiwxGUbKt0qBP8AmnI7Cji5qkZ90f8Aj+Vc637db0rE2RxUqJUgKXiU2lUpOmUxoY5PXWf3W3O++4lxCBAKpCiJzwAaeCdtbAsqIycI0OifJptpSm15QUcspOkbIVrMU0bYK7bncQ62pVlQjCZxJUSfITz1tQVlZXjWESCEwnTKdk8flp5xCxGaDn3J/OqS23vam3CjrdspglKgs5gRsw8ZAqbk7XVyO2lx2SG2ica1KxGITxEpOus9FWN3IUkBKsRIKlEn+Izr5cqYsztpUknAzIUodurMJMZcHkP60lMvPkElpCYn/wCwyfImkLs8+4E5mYg6An0Cq5p9KdFOrKgRCkq1P1s8tlSX3X84abJER8oRMyO45Kgi9nAElVlWJUE5KQYUctZ05aXKExtQ7ytDjyI3kowr0cAUFpSdBHazsNPnFjDigoY1oySVZJQF4UQBwhKs5gVYpvCUY96VHOmcummTfScQAacIIBCoGHOYGszlxU3PtdX6S7ut++oxFtbcEjCvXLblsNN2i0pxJUFQls4lnZnKSCeQE+Wm0XsDo04RnmAIyMHbsrj97oQnEptcHZAnyEiavKfacb9KrdDfCAhbacSkupGFxvhgQscW2DM8lRrjaUAV9dLcEEYFTM8cLAUNObOrd6+EACbPaNAe0E4SYGiuOBGtJavxsrDYYtOJXG0UgTtJUQAIB8lTfvs+CA+8G0IbQylKUICgSVDIcJIKTEZa8tLvu9UsqVEqUtOFATtUBpOgqap9KVBG9qGKcPa5xrEK/U00tSIHySgRKgMInLUgTy+mrUiC9eZnAeDjw4U5khASpRUTp2wGfMOWpFotWLEtAQpvLhEqG2DlyR006bY2YVvTkwY4GcRMf2ribahaAUoXB04MDLnNc3Kfa6qlvh1u1NuBKyQVpKQntllMAwFRphPoqx3KXm85viHhmjCEk4QvThBYHL9YCDOyIrlzPoS0pZSoiTJAk5qOwZ1NevJtqCtDicRCRwCZJmAcMxptqYZbm3WeOrpJvj/Ic2cBXq1rzlxkkZmTlz+mvQr0SpxlaUghSkwNJExx5Tz1jnNy9qkwVHueE0D05GaeTG3pxFR1htk83FW76rP0i54pv2TWNc3P2oKCIViiSN+RmmYkADIVsuqz9IueKb9k1zMbJ7Wdvb7N2ifBHqoos3aJ8Eeqit3LxjqxfPh4hHtOVV9U1xQTdaUraRNhRwnSAMkp2wTVp1Yvnw8Qj2nKgdUphCm7tx/uTceRNZ2yb26vTz120rBI35kxtTBB5jH4V0vmCeuWte1wwpWn8JA8uypxbaSnCGkT3XCxa88U3vTeoTpz1xyxRCatBJgvgZ5nBIAjWAnopLloAOEWgqTxhGGeYFOVWDr6SI3ttMbUpAPSRrS7LaEIUFYEmNh4Qz5DSZ4m1ah5JTO/rKj9UNkZeFH4UItfCguvTOeHMxtyy9dWdotyVKxYEgniAA8lSbHfSm0lACcJBkQDM8c1eeJtaXKyjeUqSpasSiSXQCoxIiJISMtAaH1QFRGRyyAy5qj2S80paSnIEEmOk6flVe5eY4QG3Os8u/VdTJY3ZalFZSVEgERwlcY4jUK+LWoPLJLqx3KXFJMSJwkThGkwM6iXda4UScpP4/3rvXQNoJHKOiusf6mV9+m3uJZDKJC0kycK1lShJOqsp46s0LPGfKfzrPXbeKSyDtBPRwj+FSBeqZgEyNdnp9NaxxauFE6kqHSfzrN3q/aVOFDb6EpKpG+RlAEYSAZzzzq3bt6chOZ/U1nd1D0KTnqfVTL1CW7Q0P21Bwb+gJJJKoSpOepGUnmqS+9aW8IRaEOARBCQIAnYRy1Vb+VRNcW4Rt1y6Kz5T6abq/TebyUAptCCc8SVNAEE8RBiKU9eKlNwt3hCDk2jAYM6TI0rNhRGu2l74cOv6ipc51pPbSJv4xCzJyzSmAIIUMucDbTKN1pC+EkK0kjg5AGNZ4/TWd3z07KbcbFX8sGr/wASYlJUoJ4JJTGRmIgn+1cc3UKxThToQMjtiRryCskEgabKfBkyafk/iNKN1C8sk5ZDXm46ZVuiXGHCmBMGOPprPgEk60tw6AcQri5/xfcW1lvtxtGBITHKKetW6JbmHElHBIIyOoz46z+I09BiuZfWl5Xe9tGN1rmYwtz0/nXFbr3J7Rv0/nWcW4qTEUmTr+Fd/kv2movW7/VvqnQ22XFJCZk9qMwkZ6Tn/wBVf9Vn6Rc8U37JrBZ7a3vVZ+kXPFN+ya6mXKE7e32btE+CPVRRZu0T4I9VFbuXjHVi+fDxCPacqF1RxLd2/wAk36k1N6sXz4eIR7TlQuqQqGrt/km9mWiaw8nVdfTDqbnb0UEaAACNsUpTg5aGVAmYPSOasdhlcnWTTDhzgDZ+FWWBWuWQ/wC6SUjUjmmmyxC3nbnMV02cwSBxen9empXSI0NcbRJnM8g28Yp2SGXEZZ/9c9IQg9H6A56fUjMyR4OZjZsrqzGgy48/zqz1F0hupM8Efoa024wQQc5Inlz46lpM8InMjLLSePkrq1yIynLTLSYnymrtLHLK+pKSkccz+FLTbVAAbdTz6flXFKGz9eSkgwTH6/UmryOMPt3goGf1s4+YVCetZWrEqSDpPNS3UyZ9FJIA0FOaakN78qchrAilb6SP7fjTuGDpOf69dNhqSTmDV3FI38zS99J2CuOtCMIyP6ypKLOsA8dSWBzfJoCjpspDbSu128UU6lBBzpQIUBXSrkpe8zyfrWhDQ56m1ITry8nJz11awCduceSlhrTTWk7xy1PQ4FgUoPDZSVs8aTyf90OsgaTBp6Q6lzk9NBcM0yG4Gp56d3oxqMql0LTc3ZuuLXZ2NS46kcfABxLP+wKPRV11QLaHrwtSwZSFb2P/AM0hCv8AklVWO5ex/s2yqvF4RaH0luxtq1AVmp5SeKIOezw6yB0Mkk5yTqTxk1rjNRY+nrN2ifBHqrlds3aJ8EequV6HDxnqw/Ph4hHtOUbuLhtVoZu9TDLjiU2JsKKBICilJANWHVZuZ9drS6hlxxCmkplCVLhSVLJCsIMZEa69FZlt29UpCUqvBKUgBIAfAAAgAADIAVlfl38KpW4u8f3N/lgf3oRuNvHXrN+dc05Dmz1q265vbu7y+8Udc3t3d5feK44w9q5W4y3zlY389SU+kRSBuIvBUhVlf58P96tOub27u8vvFHXN7d3eX3inCCrTuMvHTrR//bx8s0pO428D/wCo9PEUZHp2VZdc3t3d5feKOub27u8vvFXjD2rVbjrf+5WiZ1w+nXmpDm4m8DI60fIP8O2ateub27u8vvFHXN7d3eX3inGHtTL3GXj+5vmdeDp6aT/gq8R/6L/k/vV31ze3d3l94o65vbu7y+8U4w1VOjcVeH7k/Of1cq7/AIFvCD/4j/8Atg+urfrm9u7vL7xR1ze3d3l94qcYaVKdxN4D/wBR85dxx9P6mmjuGvCfmb+h+r6dau+ub27u8vvFHXN7d3eX3inCGlUNxV4fub/+3+9dO423/uT2f8Gc+WrTrm9u7vL7xR1ze3d3l94pwgrk7ircc+s3xyYc+jOlDcdb/rWJ8/0581T+ub27u8vvFHXN7d3eX3inCKrlbjLcdbHaMtODP47K6Nxtv22O0H+mKsOub27u8vvFHXN7d3eX3irxh7QG9xtv/dHwPB5/zpX+C7eM+tHj/Sam9c3t3d5feKOub27u8vvFThE9oKdx14T80fjP6u2Pzrh3GXgAf/FeORjg7Yy28dT+ub27u8vvFHXN7d3eX3ikwh7Zpvc/bcv/AB3c4zjjmNufF01Yf4Wt0yqyvCCEkYdFKwhKec4k+Wp4TeeLF/8AIYpmYfmYInTiJ8tPdc3t3d5feKvGJJVanclbVpCgxhQSRiWUpEg4QCmcWsjIHTOKs7C3YLv+UtGG12lJ4LDZ+RQoJC0qWqCFdttiCDwTE1DtVjt7uTiLa4M8lpfUM9ciNtRxcdo/drR5lz3akxkXX9NX5f71reU8+ZVoAMkIGoQkbBnznbUWZTPGPwqx/Ytp/drR5pz3aU3cFqWQhNmflWQltYEnjJEAcprpZ6fRdm7RPgj1VylMphIHEAPIKK2Zl0UUUBRRRQFFFFAUUUUBRRRQFFFFAUUUUBRRRQFFFFAUUUUBRRRQFFFFAUUUUBRRRQFFFFAUUUUHKKKKK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48" name="Picture 4" descr="http://images.myshared.ru/466621/slide_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2" descr="95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1520" y="1412776"/>
            <a:ext cx="7920880" cy="5184576"/>
          </a:xfrm>
          <a:extLst>
            <a:ext uri="{909E8E84-426E-40DD-AFC4-6F175D3DCCD1}"/>
            <a:ext uri="{91240B29-F687-4F45-9708-019B960494DF}"/>
          </a:extLst>
        </p:spPr>
        <p:txBody>
          <a:bodyPr>
            <a:noAutofit/>
          </a:bodyPr>
          <a:lstStyle/>
          <a:p>
            <a:pPr marL="381000" indent="-381000" algn="l" eaLnBrk="1" fontAlgn="auto" hangingPunct="1">
              <a:lnSpc>
                <a:spcPct val="15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uk-UA" sz="2800" dirty="0" smtClean="0">
                <a:solidFill>
                  <a:schemeClr val="tx1"/>
                </a:solidFill>
                <a:latin typeface="Arial Narrow" pitchFamily="34" charset="0"/>
              </a:rPr>
              <a:t>       </a:t>
            </a:r>
            <a:r>
              <a:rPr lang="en-US" sz="2800" dirty="0" smtClean="0">
                <a:solidFill>
                  <a:schemeClr val="tx1"/>
                </a:solidFill>
                <a:latin typeface="Arial Narrow" pitchFamily="34" charset="0"/>
              </a:rPr>
              <a:t>…</a:t>
            </a:r>
            <a:r>
              <a:rPr lang="uk-UA" sz="2800" dirty="0" smtClean="0">
                <a:solidFill>
                  <a:schemeClr val="tx1"/>
                </a:solidFill>
                <a:latin typeface="Arial Narrow" pitchFamily="34" charset="0"/>
              </a:rPr>
              <a:t>Третій Ангел просурмив і впала з неба велика зірка, що горіла, немов світильник. І впала на третину рік  і на джерела вод.</a:t>
            </a:r>
          </a:p>
          <a:p>
            <a:pPr marL="381000" indent="-381000" algn="l" eaLnBrk="1" fontAlgn="auto" hangingPunct="1">
              <a:lnSpc>
                <a:spcPct val="15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uk-UA" sz="2800" dirty="0" smtClean="0">
                <a:solidFill>
                  <a:schemeClr val="tx1"/>
                </a:solidFill>
                <a:latin typeface="Arial Narrow" pitchFamily="34" charset="0"/>
              </a:rPr>
              <a:t>         </a:t>
            </a:r>
            <a:r>
              <a:rPr lang="uk-UA" sz="2800" dirty="0" err="1" smtClean="0">
                <a:solidFill>
                  <a:schemeClr val="tx1"/>
                </a:solidFill>
                <a:latin typeface="Arial Narrow" pitchFamily="34" charset="0"/>
              </a:rPr>
              <a:t>Ім</a:t>
            </a:r>
            <a:r>
              <a:rPr lang="en-US" sz="2800" dirty="0" smtClean="0">
                <a:solidFill>
                  <a:schemeClr val="tx1"/>
                </a:solidFill>
                <a:latin typeface="Arial Narrow" pitchFamily="34" charset="0"/>
                <a:cs typeface="Arial" charset="0"/>
              </a:rPr>
              <a:t>'</a:t>
            </a:r>
            <a:r>
              <a:rPr lang="uk-UA" sz="2800" dirty="0" smtClean="0">
                <a:solidFill>
                  <a:schemeClr val="tx1"/>
                </a:solidFill>
                <a:latin typeface="Arial Narrow" pitchFamily="34" charset="0"/>
              </a:rPr>
              <a:t>я цієї зірки – полинь. І третина вод  стала  полином. І багато людей вмерли від вод, тому що вони гіркими стали...</a:t>
            </a:r>
          </a:p>
          <a:p>
            <a:pPr marL="381000" indent="-381000" eaLnBrk="1" fontAlgn="auto" hangingPunct="1">
              <a:lnSpc>
                <a:spcPct val="15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uk-UA" sz="2800" dirty="0" smtClean="0">
                <a:solidFill>
                  <a:schemeClr val="tx1"/>
                </a:solidFill>
                <a:latin typeface="Arial Narrow" pitchFamily="34" charset="0"/>
              </a:rPr>
              <a:t>(Біблія Новий заповіт. </a:t>
            </a:r>
            <a:r>
              <a:rPr lang="uk-UA" sz="2800" dirty="0" err="1" smtClean="0">
                <a:solidFill>
                  <a:schemeClr val="tx1"/>
                </a:solidFill>
                <a:latin typeface="Arial Narrow" pitchFamily="34" charset="0"/>
              </a:rPr>
              <a:t>Откровення</a:t>
            </a:r>
            <a:r>
              <a:rPr lang="uk-UA" sz="2800" dirty="0" smtClean="0">
                <a:solidFill>
                  <a:schemeClr val="tx1"/>
                </a:solidFill>
                <a:latin typeface="Arial Narrow" pitchFamily="34" charset="0"/>
              </a:rPr>
              <a:t> святого Івана Богослова)  </a:t>
            </a:r>
            <a:endParaRPr lang="ru-RU" sz="2800" dirty="0" smtClean="0">
              <a:solidFill>
                <a:schemeClr val="tx1"/>
              </a:solidFill>
              <a:latin typeface="Arial Narrow" pitchFamily="34" charset="0"/>
            </a:endParaRPr>
          </a:p>
        </p:txBody>
      </p:sp>
      <p:pic>
        <p:nvPicPr>
          <p:cNvPr id="4" name="скрипка - Звук сердца (musico.cc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0" y="0"/>
            <a:ext cx="539552" cy="539552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numSld="6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Місце для вмісту 3" descr="img94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57250" y="500063"/>
            <a:ext cx="7753350" cy="5000625"/>
          </a:xfrm>
        </p:spPr>
      </p:pic>
      <p:sp>
        <p:nvSpPr>
          <p:cNvPr id="5" name="Місце для вмісту 1"/>
          <p:cNvSpPr txBox="1">
            <a:spLocks/>
          </p:cNvSpPr>
          <p:nvPr/>
        </p:nvSpPr>
        <p:spPr bwMode="auto">
          <a:xfrm>
            <a:off x="714375" y="5643563"/>
            <a:ext cx="8186738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algn="ctr" eaLnBrk="0" hangingPunct="0">
              <a:spcBef>
                <a:spcPts val="600"/>
              </a:spcBef>
              <a:buClr>
                <a:schemeClr val="accent2"/>
              </a:buClr>
              <a:buSzPct val="85000"/>
              <a:buFont typeface="Wingdings 2" pitchFamily="18" charset="2"/>
              <a:buNone/>
              <a:defRPr/>
            </a:pPr>
            <a:r>
              <a:rPr lang="uk-UA" sz="2600" dirty="0">
                <a:latin typeface="+mn-lt"/>
              </a:rPr>
              <a:t> Останній дзвінок в Чорнобильській школі</a:t>
            </a:r>
          </a:p>
          <a:p>
            <a:pPr marL="273050" indent="-273050" algn="ctr" eaLnBrk="0" hangingPunct="0">
              <a:spcBef>
                <a:spcPts val="600"/>
              </a:spcBef>
              <a:buClr>
                <a:schemeClr val="accent2"/>
              </a:buClr>
              <a:buSzPct val="85000"/>
              <a:buFont typeface="Wingdings 2" pitchFamily="18" charset="2"/>
              <a:buNone/>
              <a:defRPr/>
            </a:pPr>
            <a:r>
              <a:rPr lang="uk-UA" sz="2600" dirty="0">
                <a:latin typeface="+mn-lt"/>
              </a:rPr>
              <a:t>Ніщо не віщувало біди…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I:\чернобыль\ChAES imeni Lenina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5979" y="3933056"/>
            <a:ext cx="3048021" cy="2286016"/>
          </a:xfrm>
          <a:prstGeom prst="rect">
            <a:avLst/>
          </a:prstGeom>
          <a:noFill/>
        </p:spPr>
      </p:pic>
      <p:pic>
        <p:nvPicPr>
          <p:cNvPr id="45058" name="Picture 2" descr="http://i.allday.ru/uploads/posts/2009-05/thumbs/1242127892_pripyat-i-chernobyl-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6210907" cy="450912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0" y="4797152"/>
            <a:ext cx="60121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/>
              <a:t>Чорнобиль – невеличке українське містечко, яких сотні в Україні. Весною воно потопало в свіжій зелені, вишневому та яблуневому цвіті. </a:t>
            </a:r>
            <a:endParaRPr lang="ru-RU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bluesbag6.narod.ru/tsernlogo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5192468" cy="3356992"/>
          </a:xfrm>
          <a:prstGeom prst="rect">
            <a:avLst/>
          </a:prstGeom>
          <a:noFill/>
        </p:spPr>
      </p:pic>
      <p:pic>
        <p:nvPicPr>
          <p:cNvPr id="17412" name="Picture 4" descr="http://3.bp.blogspot.com/-J2yIQfhSmhw/UXp3rLIv38I/AAAAAAAAAUU/teQ6xf-soTU/s1600/%D0%BF%D1%80%D0%B8%D0%BF%D1%8F%D1%82%D1%8C+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3375466"/>
            <a:ext cx="5220072" cy="3482534"/>
          </a:xfrm>
          <a:prstGeom prst="rect">
            <a:avLst/>
          </a:prstGeom>
          <a:noFill/>
        </p:spPr>
      </p:pic>
      <p:pic>
        <p:nvPicPr>
          <p:cNvPr id="17414" name="Picture 6" descr="http://i021.radikal.ru/0711/ce/edbc7d97640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93281" y="0"/>
            <a:ext cx="4050719" cy="3356992"/>
          </a:xfrm>
          <a:prstGeom prst="rect">
            <a:avLst/>
          </a:prstGeom>
          <a:noFill/>
        </p:spPr>
      </p:pic>
      <p:pic>
        <p:nvPicPr>
          <p:cNvPr id="17416" name="Picture 8" descr="http://www.the-submarine.ru/images/topics/photos/b/2014/12/1528_1_1419428444_74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284984"/>
            <a:ext cx="3923928" cy="3573016"/>
          </a:xfrm>
          <a:prstGeom prst="rect">
            <a:avLst/>
          </a:prstGeom>
          <a:noFill/>
        </p:spPr>
      </p:pic>
      <p:pic>
        <p:nvPicPr>
          <p:cNvPr id="9" name="Picture 4" descr="http://www.kyiv-obl.gov.ua/files/com_news/116179001460023757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1" y="0"/>
            <a:ext cx="923314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encrypted-tbn0.gstatic.com/images?q=tbn:ANd9GcSSOvq29wIOVJf7ltHImYy0w6ZAjJoY93g6B_FQ6UJ5kBH3bmkh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287196" cy="2852936"/>
          </a:xfrm>
          <a:prstGeom prst="rect">
            <a:avLst/>
          </a:prstGeom>
          <a:noFill/>
        </p:spPr>
      </p:pic>
      <p:pic>
        <p:nvPicPr>
          <p:cNvPr id="16388" name="Picture 4" descr="http://econet.ru/media/413/kindeditor/image/201312/201312231709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1412776"/>
            <a:ext cx="4248472" cy="3186354"/>
          </a:xfrm>
          <a:prstGeom prst="rect">
            <a:avLst/>
          </a:prstGeom>
          <a:noFill/>
        </p:spPr>
      </p:pic>
      <p:pic>
        <p:nvPicPr>
          <p:cNvPr id="16390" name="Picture 6" descr="http://argumentyrk.ru/images/140426-nomer16/n16-chernobil-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37683" y="3789040"/>
            <a:ext cx="4606317" cy="3068960"/>
          </a:xfrm>
          <a:prstGeom prst="rect">
            <a:avLst/>
          </a:prstGeom>
          <a:noFill/>
        </p:spPr>
      </p:pic>
      <p:pic>
        <p:nvPicPr>
          <p:cNvPr id="16392" name="Picture 8" descr="http://yahooeu.ru/uploads/posts/2013-04/1366979309_22742b5e58bf27baa65e0778ea21e_h498_w598_m2.jpg"/>
          <p:cNvPicPr>
            <a:picLocks noChangeAspect="1" noChangeArrowheads="1"/>
          </p:cNvPicPr>
          <p:nvPr/>
        </p:nvPicPr>
        <p:blipFill>
          <a:blip r:embed="rId5" cstate="print"/>
          <a:srcRect b="7949"/>
          <a:stretch>
            <a:fillRect/>
          </a:stretch>
        </p:blipFill>
        <p:spPr bwMode="auto">
          <a:xfrm>
            <a:off x="3448050" y="0"/>
            <a:ext cx="5695950" cy="4077072"/>
          </a:xfrm>
          <a:prstGeom prst="rect">
            <a:avLst/>
          </a:prstGeom>
          <a:noFill/>
        </p:spPr>
      </p:pic>
      <p:pic>
        <p:nvPicPr>
          <p:cNvPr id="16394" name="Picture 10" descr="http://www.amic.ru/images/gallery_04-2011/640.1301301183_0970.480x38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2819399"/>
            <a:ext cx="5048250" cy="4038601"/>
          </a:xfrm>
          <a:prstGeom prst="rect">
            <a:avLst/>
          </a:prstGeom>
          <a:noFill/>
        </p:spPr>
      </p:pic>
      <p:pic>
        <p:nvPicPr>
          <p:cNvPr id="16396" name="Picture 12" descr="http://news-in.msk.ru/wp-content/uploads/2012/04/news-in.msk.ru1046843898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915301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600" decel="100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600" decel="100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00" decel="100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00" decel="100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8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000"/>
                            </p:stCondLst>
                            <p:childTnLst>
                              <p:par>
                                <p:cTn id="3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20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IMGP151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2349500"/>
            <a:ext cx="57150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hernobyl_Gym_by_Lightmotiv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264275" cy="359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IMGP1574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175" y="188913"/>
            <a:ext cx="4732338" cy="631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withGroup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німе чорнобиль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214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404</TotalTime>
  <Words>163</Words>
  <Application>Microsoft Office PowerPoint</Application>
  <PresentationFormat>Экран (4:3)</PresentationFormat>
  <Paragraphs>23</Paragraphs>
  <Slides>28</Slides>
  <Notes>0</Notes>
  <HiddenSlides>0</HiddenSlides>
  <MMClips>9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Техническая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“Зона відчуження…”</vt:lpstr>
      <vt:lpstr>Місто-привид…</vt:lpstr>
      <vt:lpstr>Забруднення амерцієм</vt:lpstr>
      <vt:lpstr>Забруднення цезієм</vt:lpstr>
      <vt:lpstr>Забруднення стронцієм</vt:lpstr>
      <vt:lpstr>доза випромінювання щитовидна залоза</vt:lpstr>
      <vt:lpstr>Слайд 19</vt:lpstr>
      <vt:lpstr>Слайд 20</vt:lpstr>
      <vt:lpstr>Слайд 21</vt:lpstr>
      <vt:lpstr>Слайд 22</vt:lpstr>
      <vt:lpstr>Слайд 23</vt:lpstr>
      <vt:lpstr>Слайд 24</vt:lpstr>
      <vt:lpstr>Покинуті села  30-кілометрової зони…</vt:lpstr>
      <vt:lpstr>Слайд 26</vt:lpstr>
      <vt:lpstr>Слайд 27</vt:lpstr>
      <vt:lpstr>Слайд 28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41</cp:revision>
  <dcterms:created xsi:type="dcterms:W3CDTF">2016-04-24T12:29:45Z</dcterms:created>
  <dcterms:modified xsi:type="dcterms:W3CDTF">2016-04-24T19:14:09Z</dcterms:modified>
</cp:coreProperties>
</file>