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Тематичне</a:t>
            </a:r>
            <a:r>
              <a:rPr lang="ru-RU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узагальнення</a:t>
            </a:r>
            <a:endParaRPr lang="ru-RU" sz="2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Тематичне узагальнення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"10-12"</c:v>
                </c:pt>
                <c:pt idx="1">
                  <c:v>"7-9"</c:v>
                </c:pt>
                <c:pt idx="2">
                  <c:v>"6"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</c:v>
                </c:pt>
                <c:pt idx="1">
                  <c:v>54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6902012248468943"/>
          <c:y val="0.26974028538666189"/>
          <c:w val="0.16431321084864392"/>
          <c:h val="0.275368662344331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Тематичне</a:t>
            </a:r>
            <a:r>
              <a:rPr lang="ru-RU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узагальнення</a:t>
            </a:r>
            <a:endParaRPr lang="ru-RU" sz="2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1000688976377955"/>
          <c:y val="1.399391466723866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Тематичне узагальнення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"10-12"</c:v>
                </c:pt>
                <c:pt idx="1">
                  <c:v>"7-9"</c:v>
                </c:pt>
                <c:pt idx="2">
                  <c:v>"5-6"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</c:v>
                </c:pt>
                <c:pt idx="1">
                  <c:v>61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596456692913385"/>
          <c:y val="0.2661892329865585"/>
          <c:w val="0.1657020997375328"/>
          <c:h val="0.316475685848736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Тематичне</a:t>
            </a:r>
            <a:r>
              <a:rPr lang="ru-RU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узагальнення</a:t>
            </a:r>
            <a:endParaRPr lang="ru-RU" sz="2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Тематичне узагальнення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"10-12"</c:v>
                </c:pt>
                <c:pt idx="1">
                  <c:v>"7-9"</c:v>
                </c:pt>
                <c:pt idx="2">
                  <c:v>"6"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</c:v>
                </c:pt>
                <c:pt idx="1">
                  <c:v>54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516230955181225"/>
          <c:y val="0.27892303836031118"/>
          <c:w val="0.22817100781905458"/>
          <c:h val="0.266185997859766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Тематичне</a:t>
            </a:r>
            <a:r>
              <a:rPr lang="ru-RU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узагальнення</a:t>
            </a:r>
            <a:endParaRPr lang="ru-RU" sz="2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1000688976377977"/>
          <c:y val="1.39939146672386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Тематичне узагальнення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"10-12"</c:v>
                </c:pt>
                <c:pt idx="1">
                  <c:v>"7-9"</c:v>
                </c:pt>
                <c:pt idx="2">
                  <c:v>"5-6"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</c:v>
                </c:pt>
                <c:pt idx="1">
                  <c:v>61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621209155723548"/>
          <c:y val="0.33587323430517879"/>
          <c:w val="0.29516418242128806"/>
          <c:h val="0.3582859811073946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881767-EB29-4348-A5C1-074A2A9A40EC}" type="doc">
      <dgm:prSet loTypeId="urn:microsoft.com/office/officeart/2005/8/layout/chevron2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D583461A-C4A7-46F1-A7B8-5A63E23ED1EE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Напрямок</a:t>
          </a:r>
          <a:r>
            <a:rPr lang="uk-UA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6FED5F-3DCB-4F6E-B2A0-4F865A2DE7FB}" type="parTrans" cxnId="{21AE4782-DBA3-41DE-9AB7-BF179568B02C}">
      <dgm:prSet/>
      <dgm:spPr/>
      <dgm:t>
        <a:bodyPr/>
        <a:lstStyle/>
        <a:p>
          <a:endParaRPr lang="ru-RU"/>
        </a:p>
      </dgm:t>
    </dgm:pt>
    <dgm:pt modelId="{D0BB3D25-20A5-4C12-95E0-6A0383C89B30}" type="sibTrans" cxnId="{21AE4782-DBA3-41DE-9AB7-BF179568B02C}">
      <dgm:prSet/>
      <dgm:spPr/>
      <dgm:t>
        <a:bodyPr/>
        <a:lstStyle/>
        <a:p>
          <a:endParaRPr lang="ru-RU"/>
        </a:p>
      </dgm:t>
    </dgm:pt>
    <dgm:pt modelId="{19E3115E-AF76-44A3-97CF-91E8E6FA805E}">
      <dgm:prSet phldrT="[Текст]"/>
      <dgm:spPr/>
      <dgm:t>
        <a:bodyPr/>
        <a:lstStyle/>
        <a:p>
          <a:r>
            <a:rPr lang="uk-UA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rPr>
            <a:t>підвищення мотивації до навчальної діяльності</a:t>
          </a:r>
          <a:endParaRPr lang="ru-RU" b="1" spc="0" dirty="0">
            <a:solidFill>
              <a:schemeClr val="accent6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DAD42CB-2DAC-4957-AF3E-A2013D4CB2DE}" type="parTrans" cxnId="{A544C31D-D4DB-44CE-AE0B-AB2BFF1E21FB}">
      <dgm:prSet/>
      <dgm:spPr/>
      <dgm:t>
        <a:bodyPr/>
        <a:lstStyle/>
        <a:p>
          <a:endParaRPr lang="ru-RU"/>
        </a:p>
      </dgm:t>
    </dgm:pt>
    <dgm:pt modelId="{D4EE09EF-B5A2-44BD-85F5-70E856F2F04A}" type="sibTrans" cxnId="{A544C31D-D4DB-44CE-AE0B-AB2BFF1E21FB}">
      <dgm:prSet/>
      <dgm:spPr/>
      <dgm:t>
        <a:bodyPr/>
        <a:lstStyle/>
        <a:p>
          <a:endParaRPr lang="ru-RU"/>
        </a:p>
      </dgm:t>
    </dgm:pt>
    <dgm:pt modelId="{978EB9B3-70B9-464B-AD72-8587C1534478}">
      <dgm:prSet phldrT="[Текст]" custT="1"/>
      <dgm:spPr/>
      <dgm:t>
        <a:bodyPr/>
        <a:lstStyle/>
        <a:p>
          <a:r>
            <a:rPr lang="uk-UA" sz="25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rPr>
            <a:t>учні 3(7)-</a:t>
          </a:r>
          <a:r>
            <a:rPr lang="uk-UA" sz="2500" b="1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rPr>
            <a:t>А </a:t>
          </a:r>
          <a:r>
            <a:rPr lang="uk-UA" sz="2500" b="1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rPr>
            <a:t>класу</a:t>
          </a:r>
          <a:endParaRPr lang="ru-RU" sz="2500" b="1" spc="0" dirty="0">
            <a:solidFill>
              <a:schemeClr val="accent6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870AC0B-333A-412A-BABE-07DA03EABD53}" type="parTrans" cxnId="{85424D11-7A46-4677-967C-C5451BC0AA7E}">
      <dgm:prSet/>
      <dgm:spPr/>
      <dgm:t>
        <a:bodyPr/>
        <a:lstStyle/>
        <a:p>
          <a:endParaRPr lang="ru-RU"/>
        </a:p>
      </dgm:t>
    </dgm:pt>
    <dgm:pt modelId="{85AA779A-B20F-4B06-97D6-61EC450653AB}" type="sibTrans" cxnId="{85424D11-7A46-4677-967C-C5451BC0AA7E}">
      <dgm:prSet/>
      <dgm:spPr/>
      <dgm:t>
        <a:bodyPr/>
        <a:lstStyle/>
        <a:p>
          <a:endParaRPr lang="ru-RU"/>
        </a:p>
      </dgm:t>
    </dgm:pt>
    <dgm:pt modelId="{A5E0522B-0B38-4AF5-8EFE-E739E69BE4D2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Тип проекту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48FDEE-0109-4C09-BF93-74DA276DCF88}" type="parTrans" cxnId="{2AA20F26-4AFB-4F89-8295-CA3CF16AD96F}">
      <dgm:prSet/>
      <dgm:spPr/>
      <dgm:t>
        <a:bodyPr/>
        <a:lstStyle/>
        <a:p>
          <a:endParaRPr lang="ru-RU"/>
        </a:p>
      </dgm:t>
    </dgm:pt>
    <dgm:pt modelId="{12E92B37-729F-4B4A-AB2F-096B901E8D41}" type="sibTrans" cxnId="{2AA20F26-4AFB-4F89-8295-CA3CF16AD96F}">
      <dgm:prSet/>
      <dgm:spPr/>
      <dgm:t>
        <a:bodyPr/>
        <a:lstStyle/>
        <a:p>
          <a:endParaRPr lang="ru-RU"/>
        </a:p>
      </dgm:t>
    </dgm:pt>
    <dgm:pt modelId="{EB144EDC-3395-4C95-8E4F-AE77FBD3CD07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Терміни реалізації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9E530A-7191-4689-AD24-19E86A6F8B7F}" type="parTrans" cxnId="{56741110-1427-45B1-8C1A-737AE086B797}">
      <dgm:prSet/>
      <dgm:spPr/>
      <dgm:t>
        <a:bodyPr/>
        <a:lstStyle/>
        <a:p>
          <a:endParaRPr lang="ru-RU"/>
        </a:p>
      </dgm:t>
    </dgm:pt>
    <dgm:pt modelId="{73099C1E-297D-430F-A84E-03A61BBFF56E}" type="sibTrans" cxnId="{56741110-1427-45B1-8C1A-737AE086B797}">
      <dgm:prSet/>
      <dgm:spPr/>
      <dgm:t>
        <a:bodyPr/>
        <a:lstStyle/>
        <a:p>
          <a:endParaRPr lang="ru-RU"/>
        </a:p>
      </dgm:t>
    </dgm:pt>
    <dgm:pt modelId="{E792EE12-32F2-49B5-98CC-DBA695101926}">
      <dgm:prSet/>
      <dgm:spPr/>
      <dgm:t>
        <a:bodyPr/>
        <a:lstStyle/>
        <a:p>
          <a:r>
            <a:rPr lang="uk-UA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rPr>
            <a:t>короткотривалий</a:t>
          </a:r>
          <a:r>
            <a:rPr lang="uk-UA" b="1" spc="0" dirty="0" smtClean="0">
              <a:solidFill>
                <a:schemeClr val="accent6"/>
              </a:solidFill>
              <a:effectLst/>
              <a:latin typeface="Times New Roman" pitchFamily="18" charset="0"/>
              <a:cs typeface="Times New Roman" pitchFamily="18" charset="0"/>
            </a:rPr>
            <a:t>, </a:t>
          </a:r>
          <a:endParaRPr lang="ru-RU" b="1" spc="0" dirty="0">
            <a:solidFill>
              <a:schemeClr val="accent6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5E2B2B8-8EF9-4DFB-8C80-E1A03ADCCD3E}" type="parTrans" cxnId="{23B42930-DDF3-4419-B701-069AA62439D7}">
      <dgm:prSet/>
      <dgm:spPr/>
      <dgm:t>
        <a:bodyPr/>
        <a:lstStyle/>
        <a:p>
          <a:endParaRPr lang="ru-RU"/>
        </a:p>
      </dgm:t>
    </dgm:pt>
    <dgm:pt modelId="{935B967D-F316-4C2D-B318-97BDC7A22500}" type="sibTrans" cxnId="{23B42930-DDF3-4419-B701-069AA62439D7}">
      <dgm:prSet/>
      <dgm:spPr/>
      <dgm:t>
        <a:bodyPr/>
        <a:lstStyle/>
        <a:p>
          <a:endParaRPr lang="ru-RU"/>
        </a:p>
      </dgm:t>
    </dgm:pt>
    <dgm:pt modelId="{EDF17D86-D54B-4ED8-A6E7-9862CFFFA4B4}">
      <dgm:prSet/>
      <dgm:spPr/>
      <dgm:t>
        <a:bodyPr/>
        <a:lstStyle/>
        <a:p>
          <a:r>
            <a:rPr lang="uk-UA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rPr>
            <a:t>11.09-09.10.2014 р.</a:t>
          </a:r>
          <a:endParaRPr lang="ru-RU" b="1" spc="0" dirty="0">
            <a:solidFill>
              <a:schemeClr val="accent6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2F41CCA-F777-4D7D-BDE6-A3D9BE56E981}" type="parTrans" cxnId="{9D050F44-A3A7-43D7-B39F-26262540A09A}">
      <dgm:prSet/>
      <dgm:spPr/>
      <dgm:t>
        <a:bodyPr/>
        <a:lstStyle/>
        <a:p>
          <a:endParaRPr lang="ru-RU"/>
        </a:p>
      </dgm:t>
    </dgm:pt>
    <dgm:pt modelId="{DB0E8D06-1831-4AA8-9346-B1F02223900D}" type="sibTrans" cxnId="{9D050F44-A3A7-43D7-B39F-26262540A09A}">
      <dgm:prSet/>
      <dgm:spPr/>
      <dgm:t>
        <a:bodyPr/>
        <a:lstStyle/>
        <a:p>
          <a:endParaRPr lang="ru-RU"/>
        </a:p>
      </dgm:t>
    </dgm:pt>
    <dgm:pt modelId="{8EE5A77A-068B-49C1-8A6E-080D24F5B1AB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Учасники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D19E68-88C2-4EEF-8053-4434216EAA27}" type="sibTrans" cxnId="{24674B7C-3167-46AF-BD53-F7DA124CF2D6}">
      <dgm:prSet/>
      <dgm:spPr/>
      <dgm:t>
        <a:bodyPr/>
        <a:lstStyle/>
        <a:p>
          <a:endParaRPr lang="ru-RU"/>
        </a:p>
      </dgm:t>
    </dgm:pt>
    <dgm:pt modelId="{D55D1E09-A062-44DA-B21A-7068DB0512A2}" type="parTrans" cxnId="{24674B7C-3167-46AF-BD53-F7DA124CF2D6}">
      <dgm:prSet/>
      <dgm:spPr/>
      <dgm:t>
        <a:bodyPr/>
        <a:lstStyle/>
        <a:p>
          <a:endParaRPr lang="ru-RU"/>
        </a:p>
      </dgm:t>
    </dgm:pt>
    <dgm:pt modelId="{846A204A-AADC-4869-9345-1D8332F0DA8F}">
      <dgm:prSet/>
      <dgm:spPr/>
      <dgm:t>
        <a:bodyPr/>
        <a:lstStyle/>
        <a:p>
          <a:r>
            <a:rPr lang="uk-UA" b="1" spc="0" dirty="0" smtClean="0">
              <a:solidFill>
                <a:schemeClr val="accent6"/>
              </a:solidFill>
              <a:effectLst/>
              <a:latin typeface="Times New Roman" pitchFamily="18" charset="0"/>
              <a:cs typeface="Times New Roman" pitchFamily="18" charset="0"/>
            </a:rPr>
            <a:t>практично - орієнтований</a:t>
          </a:r>
          <a:endParaRPr lang="ru-RU" b="1" spc="0" dirty="0">
            <a:solidFill>
              <a:schemeClr val="accent6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C9721D56-7617-4104-9441-2F758741D97A}" type="parTrans" cxnId="{D5921C8D-ED30-4C2F-A5B4-F1C580C19CD2}">
      <dgm:prSet/>
      <dgm:spPr/>
      <dgm:t>
        <a:bodyPr/>
        <a:lstStyle/>
        <a:p>
          <a:endParaRPr lang="ru-RU"/>
        </a:p>
      </dgm:t>
    </dgm:pt>
    <dgm:pt modelId="{BCE1F878-D27C-4370-816F-4F1AA6042185}" type="sibTrans" cxnId="{D5921C8D-ED30-4C2F-A5B4-F1C580C19CD2}">
      <dgm:prSet/>
      <dgm:spPr/>
      <dgm:t>
        <a:bodyPr/>
        <a:lstStyle/>
        <a:p>
          <a:endParaRPr lang="ru-RU"/>
        </a:p>
      </dgm:t>
    </dgm:pt>
    <dgm:pt modelId="{CB742AF8-5D68-4543-812D-6B14BB6FD267}" type="pres">
      <dgm:prSet presAssocID="{4F881767-EB29-4348-A5C1-074A2A9A40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9CAEBA-310F-44C2-8498-32DDBFA54BBD}" type="pres">
      <dgm:prSet presAssocID="{D583461A-C4A7-46F1-A7B8-5A63E23ED1EE}" presName="composite" presStyleCnt="0"/>
      <dgm:spPr/>
    </dgm:pt>
    <dgm:pt modelId="{94B54918-F0C4-46C6-9C94-6F791A8E9F47}" type="pres">
      <dgm:prSet presAssocID="{D583461A-C4A7-46F1-A7B8-5A63E23ED1EE}" presName="parentText" presStyleLbl="alignNode1" presStyleIdx="0" presStyleCnt="4" custScaleX="1333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E637D-9646-4B4C-9A7D-52D649EC8A3C}" type="pres">
      <dgm:prSet presAssocID="{D583461A-C4A7-46F1-A7B8-5A63E23ED1EE}" presName="descendantText" presStyleLbl="alignAcc1" presStyleIdx="0" presStyleCnt="4" custScaleX="92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B3172-6502-464C-9992-921AC56FE374}" type="pres">
      <dgm:prSet presAssocID="{D0BB3D25-20A5-4C12-95E0-6A0383C89B30}" presName="sp" presStyleCnt="0"/>
      <dgm:spPr/>
    </dgm:pt>
    <dgm:pt modelId="{810F295D-9DB4-4384-A89B-BBCFC8817852}" type="pres">
      <dgm:prSet presAssocID="{8EE5A77A-068B-49C1-8A6E-080D24F5B1AB}" presName="composite" presStyleCnt="0"/>
      <dgm:spPr/>
    </dgm:pt>
    <dgm:pt modelId="{3E4C5B88-EC82-4BDD-A771-7157C4125535}" type="pres">
      <dgm:prSet presAssocID="{8EE5A77A-068B-49C1-8A6E-080D24F5B1AB}" presName="parentText" presStyleLbl="alignNode1" presStyleIdx="1" presStyleCnt="4" custScaleX="1194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89B58-C997-4843-B7F0-9EF145FCE26E}" type="pres">
      <dgm:prSet presAssocID="{8EE5A77A-068B-49C1-8A6E-080D24F5B1AB}" presName="descendantText" presStyleLbl="alignAcc1" presStyleIdx="1" presStyleCnt="4" custScaleX="90637" custLinFactNeighborX="-303" custLinFactNeighborY="-1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514D4-70F6-4C6E-8F6B-732553BEA2F6}" type="pres">
      <dgm:prSet presAssocID="{22D19E68-88C2-4EEF-8053-4434216EAA27}" presName="sp" presStyleCnt="0"/>
      <dgm:spPr/>
    </dgm:pt>
    <dgm:pt modelId="{08D8172C-99F9-425D-9843-3DA7A3910080}" type="pres">
      <dgm:prSet presAssocID="{A5E0522B-0B38-4AF5-8EFE-E739E69BE4D2}" presName="composite" presStyleCnt="0"/>
      <dgm:spPr/>
    </dgm:pt>
    <dgm:pt modelId="{2B36B06C-AE5A-4614-AD17-B9097DC0D299}" type="pres">
      <dgm:prSet presAssocID="{A5E0522B-0B38-4AF5-8EFE-E739E69BE4D2}" presName="parentText" presStyleLbl="alignNode1" presStyleIdx="2" presStyleCnt="4" custScaleX="1194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50DF-0E7C-4F3E-BA28-BA78279D5C4E}" type="pres">
      <dgm:prSet presAssocID="{A5E0522B-0B38-4AF5-8EFE-E739E69BE4D2}" presName="descendantText" presStyleLbl="alignAcc1" presStyleIdx="2" presStyleCnt="4" custScaleX="90926" custLinFactNeighborX="-382" custLinFactNeighborY="-2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094DE-ECD3-4C7F-A123-B6DFA1B8B918}" type="pres">
      <dgm:prSet presAssocID="{12E92B37-729F-4B4A-AB2F-096B901E8D41}" presName="sp" presStyleCnt="0"/>
      <dgm:spPr/>
    </dgm:pt>
    <dgm:pt modelId="{1B9C49A6-EEEA-42CE-9B5C-53F6876BDCEA}" type="pres">
      <dgm:prSet presAssocID="{EB144EDC-3395-4C95-8E4F-AE77FBD3CD07}" presName="composite" presStyleCnt="0"/>
      <dgm:spPr/>
    </dgm:pt>
    <dgm:pt modelId="{DC6F1D92-9278-4216-9EF7-EDF9216D41A1}" type="pres">
      <dgm:prSet presAssocID="{EB144EDC-3395-4C95-8E4F-AE77FBD3CD07}" presName="parentText" presStyleLbl="alignNode1" presStyleIdx="3" presStyleCnt="4" custScaleX="1283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8298A-633F-4174-9C7E-FE148B5B8963}" type="pres">
      <dgm:prSet presAssocID="{EB144EDC-3395-4C95-8E4F-AE77FBD3CD07}" presName="descendantText" presStyleLbl="alignAcc1" presStyleIdx="3" presStyleCnt="4" custScaleX="90842" custLinFactNeighborX="512" custLinFactNeighborY="-2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050F44-A3A7-43D7-B39F-26262540A09A}" srcId="{EB144EDC-3395-4C95-8E4F-AE77FBD3CD07}" destId="{EDF17D86-D54B-4ED8-A6E7-9862CFFFA4B4}" srcOrd="0" destOrd="0" parTransId="{52F41CCA-F777-4D7D-BDE6-A3D9BE56E981}" sibTransId="{DB0E8D06-1831-4AA8-9346-B1F02223900D}"/>
    <dgm:cxn modelId="{931105E0-E57D-4C87-BFE6-6F0276667149}" type="presOf" srcId="{D583461A-C4A7-46F1-A7B8-5A63E23ED1EE}" destId="{94B54918-F0C4-46C6-9C94-6F791A8E9F47}" srcOrd="0" destOrd="0" presId="urn:microsoft.com/office/officeart/2005/8/layout/chevron2"/>
    <dgm:cxn modelId="{85424D11-7A46-4677-967C-C5451BC0AA7E}" srcId="{8EE5A77A-068B-49C1-8A6E-080D24F5B1AB}" destId="{978EB9B3-70B9-464B-AD72-8587C1534478}" srcOrd="0" destOrd="0" parTransId="{7870AC0B-333A-412A-BABE-07DA03EABD53}" sibTransId="{85AA779A-B20F-4B06-97D6-61EC450653AB}"/>
    <dgm:cxn modelId="{A544C31D-D4DB-44CE-AE0B-AB2BFF1E21FB}" srcId="{D583461A-C4A7-46F1-A7B8-5A63E23ED1EE}" destId="{19E3115E-AF76-44A3-97CF-91E8E6FA805E}" srcOrd="0" destOrd="0" parTransId="{ADAD42CB-2DAC-4957-AF3E-A2013D4CB2DE}" sibTransId="{D4EE09EF-B5A2-44BD-85F5-70E856F2F04A}"/>
    <dgm:cxn modelId="{24674B7C-3167-46AF-BD53-F7DA124CF2D6}" srcId="{4F881767-EB29-4348-A5C1-074A2A9A40EC}" destId="{8EE5A77A-068B-49C1-8A6E-080D24F5B1AB}" srcOrd="1" destOrd="0" parTransId="{D55D1E09-A062-44DA-B21A-7068DB0512A2}" sibTransId="{22D19E68-88C2-4EEF-8053-4434216EAA27}"/>
    <dgm:cxn modelId="{C4A5EEC1-75E6-492E-AD59-1E2A4B6929FE}" type="presOf" srcId="{4F881767-EB29-4348-A5C1-074A2A9A40EC}" destId="{CB742AF8-5D68-4543-812D-6B14BB6FD267}" srcOrd="0" destOrd="0" presId="urn:microsoft.com/office/officeart/2005/8/layout/chevron2"/>
    <dgm:cxn modelId="{0CF7F0A1-0CB9-4E22-84CF-E70E4BF87A52}" type="presOf" srcId="{E792EE12-32F2-49B5-98CC-DBA695101926}" destId="{C48150DF-0E7C-4F3E-BA28-BA78279D5C4E}" srcOrd="0" destOrd="0" presId="urn:microsoft.com/office/officeart/2005/8/layout/chevron2"/>
    <dgm:cxn modelId="{A3ECB1AB-F5A8-4ACB-A912-C2563A276D91}" type="presOf" srcId="{EB144EDC-3395-4C95-8E4F-AE77FBD3CD07}" destId="{DC6F1D92-9278-4216-9EF7-EDF9216D41A1}" srcOrd="0" destOrd="0" presId="urn:microsoft.com/office/officeart/2005/8/layout/chevron2"/>
    <dgm:cxn modelId="{56741110-1427-45B1-8C1A-737AE086B797}" srcId="{4F881767-EB29-4348-A5C1-074A2A9A40EC}" destId="{EB144EDC-3395-4C95-8E4F-AE77FBD3CD07}" srcOrd="3" destOrd="0" parTransId="{C39E530A-7191-4689-AD24-19E86A6F8B7F}" sibTransId="{73099C1E-297D-430F-A84E-03A61BBFF56E}"/>
    <dgm:cxn modelId="{44D76C5A-D71C-4696-B9EA-B8B3EF6F080C}" type="presOf" srcId="{846A204A-AADC-4869-9345-1D8332F0DA8F}" destId="{C48150DF-0E7C-4F3E-BA28-BA78279D5C4E}" srcOrd="0" destOrd="1" presId="urn:microsoft.com/office/officeart/2005/8/layout/chevron2"/>
    <dgm:cxn modelId="{42F485B5-5CA5-457A-B21D-AB6097BA404D}" type="presOf" srcId="{8EE5A77A-068B-49C1-8A6E-080D24F5B1AB}" destId="{3E4C5B88-EC82-4BDD-A771-7157C4125535}" srcOrd="0" destOrd="0" presId="urn:microsoft.com/office/officeart/2005/8/layout/chevron2"/>
    <dgm:cxn modelId="{23B42930-DDF3-4419-B701-069AA62439D7}" srcId="{A5E0522B-0B38-4AF5-8EFE-E739E69BE4D2}" destId="{E792EE12-32F2-49B5-98CC-DBA695101926}" srcOrd="0" destOrd="0" parTransId="{75E2B2B8-8EF9-4DFB-8C80-E1A03ADCCD3E}" sibTransId="{935B967D-F316-4C2D-B318-97BDC7A22500}"/>
    <dgm:cxn modelId="{2AA20F26-4AFB-4F89-8295-CA3CF16AD96F}" srcId="{4F881767-EB29-4348-A5C1-074A2A9A40EC}" destId="{A5E0522B-0B38-4AF5-8EFE-E739E69BE4D2}" srcOrd="2" destOrd="0" parTransId="{9B48FDEE-0109-4C09-BF93-74DA276DCF88}" sibTransId="{12E92B37-729F-4B4A-AB2F-096B901E8D41}"/>
    <dgm:cxn modelId="{D042ED83-6C05-4991-B32D-508BC51586FC}" type="presOf" srcId="{EDF17D86-D54B-4ED8-A6E7-9862CFFFA4B4}" destId="{FD48298A-633F-4174-9C7E-FE148B5B8963}" srcOrd="0" destOrd="0" presId="urn:microsoft.com/office/officeart/2005/8/layout/chevron2"/>
    <dgm:cxn modelId="{7A1AACA2-7215-45EC-A8D7-0D23DBC78987}" type="presOf" srcId="{19E3115E-AF76-44A3-97CF-91E8E6FA805E}" destId="{B16E637D-9646-4B4C-9A7D-52D649EC8A3C}" srcOrd="0" destOrd="0" presId="urn:microsoft.com/office/officeart/2005/8/layout/chevron2"/>
    <dgm:cxn modelId="{970EADED-42B8-4DE9-A44B-96A308C56739}" type="presOf" srcId="{A5E0522B-0B38-4AF5-8EFE-E739E69BE4D2}" destId="{2B36B06C-AE5A-4614-AD17-B9097DC0D299}" srcOrd="0" destOrd="0" presId="urn:microsoft.com/office/officeart/2005/8/layout/chevron2"/>
    <dgm:cxn modelId="{21AE4782-DBA3-41DE-9AB7-BF179568B02C}" srcId="{4F881767-EB29-4348-A5C1-074A2A9A40EC}" destId="{D583461A-C4A7-46F1-A7B8-5A63E23ED1EE}" srcOrd="0" destOrd="0" parTransId="{DC6FED5F-3DCB-4F6E-B2A0-4F865A2DE7FB}" sibTransId="{D0BB3D25-20A5-4C12-95E0-6A0383C89B30}"/>
    <dgm:cxn modelId="{4C003591-78F1-4FAE-BDDB-9F58217415E3}" type="presOf" srcId="{978EB9B3-70B9-464B-AD72-8587C1534478}" destId="{0A689B58-C997-4843-B7F0-9EF145FCE26E}" srcOrd="0" destOrd="0" presId="urn:microsoft.com/office/officeart/2005/8/layout/chevron2"/>
    <dgm:cxn modelId="{D5921C8D-ED30-4C2F-A5B4-F1C580C19CD2}" srcId="{A5E0522B-0B38-4AF5-8EFE-E739E69BE4D2}" destId="{846A204A-AADC-4869-9345-1D8332F0DA8F}" srcOrd="1" destOrd="0" parTransId="{C9721D56-7617-4104-9441-2F758741D97A}" sibTransId="{BCE1F878-D27C-4370-816F-4F1AA6042185}"/>
    <dgm:cxn modelId="{40760C00-DCA6-4339-B721-F69E155BA6F5}" type="presParOf" srcId="{CB742AF8-5D68-4543-812D-6B14BB6FD267}" destId="{699CAEBA-310F-44C2-8498-32DDBFA54BBD}" srcOrd="0" destOrd="0" presId="urn:microsoft.com/office/officeart/2005/8/layout/chevron2"/>
    <dgm:cxn modelId="{88EF10BC-D7F6-4C2D-9AC8-FB122FCE2021}" type="presParOf" srcId="{699CAEBA-310F-44C2-8498-32DDBFA54BBD}" destId="{94B54918-F0C4-46C6-9C94-6F791A8E9F47}" srcOrd="0" destOrd="0" presId="urn:microsoft.com/office/officeart/2005/8/layout/chevron2"/>
    <dgm:cxn modelId="{B4E01EFA-083A-4978-AB72-A09D1EEB7956}" type="presParOf" srcId="{699CAEBA-310F-44C2-8498-32DDBFA54BBD}" destId="{B16E637D-9646-4B4C-9A7D-52D649EC8A3C}" srcOrd="1" destOrd="0" presId="urn:microsoft.com/office/officeart/2005/8/layout/chevron2"/>
    <dgm:cxn modelId="{7B6599A4-6218-447F-961E-4808E9C13619}" type="presParOf" srcId="{CB742AF8-5D68-4543-812D-6B14BB6FD267}" destId="{486B3172-6502-464C-9992-921AC56FE374}" srcOrd="1" destOrd="0" presId="urn:microsoft.com/office/officeart/2005/8/layout/chevron2"/>
    <dgm:cxn modelId="{53BB22CF-F066-449B-B8B1-ECBB4CF9FAE2}" type="presParOf" srcId="{CB742AF8-5D68-4543-812D-6B14BB6FD267}" destId="{810F295D-9DB4-4384-A89B-BBCFC8817852}" srcOrd="2" destOrd="0" presId="urn:microsoft.com/office/officeart/2005/8/layout/chevron2"/>
    <dgm:cxn modelId="{2C46B0E8-1BA9-4AC3-92AE-743FEA389318}" type="presParOf" srcId="{810F295D-9DB4-4384-A89B-BBCFC8817852}" destId="{3E4C5B88-EC82-4BDD-A771-7157C4125535}" srcOrd="0" destOrd="0" presId="urn:microsoft.com/office/officeart/2005/8/layout/chevron2"/>
    <dgm:cxn modelId="{F8DC593B-AEF5-430A-9DA1-CA6DB364D82E}" type="presParOf" srcId="{810F295D-9DB4-4384-A89B-BBCFC8817852}" destId="{0A689B58-C997-4843-B7F0-9EF145FCE26E}" srcOrd="1" destOrd="0" presId="urn:microsoft.com/office/officeart/2005/8/layout/chevron2"/>
    <dgm:cxn modelId="{3DCE5779-72E9-47BA-BFDD-4C3D02793A57}" type="presParOf" srcId="{CB742AF8-5D68-4543-812D-6B14BB6FD267}" destId="{DD6514D4-70F6-4C6E-8F6B-732553BEA2F6}" srcOrd="3" destOrd="0" presId="urn:microsoft.com/office/officeart/2005/8/layout/chevron2"/>
    <dgm:cxn modelId="{1E67C214-7078-4CFE-BE33-FB7717B4ECF0}" type="presParOf" srcId="{CB742AF8-5D68-4543-812D-6B14BB6FD267}" destId="{08D8172C-99F9-425D-9843-3DA7A3910080}" srcOrd="4" destOrd="0" presId="urn:microsoft.com/office/officeart/2005/8/layout/chevron2"/>
    <dgm:cxn modelId="{140B61B3-6F20-476E-BDBF-E64AB2C7082A}" type="presParOf" srcId="{08D8172C-99F9-425D-9843-3DA7A3910080}" destId="{2B36B06C-AE5A-4614-AD17-B9097DC0D299}" srcOrd="0" destOrd="0" presId="urn:microsoft.com/office/officeart/2005/8/layout/chevron2"/>
    <dgm:cxn modelId="{44B2F7D4-3F08-4565-B6F9-0206D711BA5D}" type="presParOf" srcId="{08D8172C-99F9-425D-9843-3DA7A3910080}" destId="{C48150DF-0E7C-4F3E-BA28-BA78279D5C4E}" srcOrd="1" destOrd="0" presId="urn:microsoft.com/office/officeart/2005/8/layout/chevron2"/>
    <dgm:cxn modelId="{69BE2CD6-52DE-4657-8E34-1FF58946A946}" type="presParOf" srcId="{CB742AF8-5D68-4543-812D-6B14BB6FD267}" destId="{CF4094DE-ECD3-4C7F-A123-B6DFA1B8B918}" srcOrd="5" destOrd="0" presId="urn:microsoft.com/office/officeart/2005/8/layout/chevron2"/>
    <dgm:cxn modelId="{38CA3BAC-9FC9-4A04-902F-C876484132AC}" type="presParOf" srcId="{CB742AF8-5D68-4543-812D-6B14BB6FD267}" destId="{1B9C49A6-EEEA-42CE-9B5C-53F6876BDCEA}" srcOrd="6" destOrd="0" presId="urn:microsoft.com/office/officeart/2005/8/layout/chevron2"/>
    <dgm:cxn modelId="{14A6EF01-2942-4D44-8A25-2F5CD20B2EF8}" type="presParOf" srcId="{1B9C49A6-EEEA-42CE-9B5C-53F6876BDCEA}" destId="{DC6F1D92-9278-4216-9EF7-EDF9216D41A1}" srcOrd="0" destOrd="0" presId="urn:microsoft.com/office/officeart/2005/8/layout/chevron2"/>
    <dgm:cxn modelId="{63D3D6A0-139E-4484-AFF1-A88D9608ADA5}" type="presParOf" srcId="{1B9C49A6-EEEA-42CE-9B5C-53F6876BDCEA}" destId="{FD48298A-633F-4174-9C7E-FE148B5B89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54918-F0C4-46C6-9C94-6F791A8E9F47}">
      <dsp:nvSpPr>
        <dsp:cNvPr id="0" name=""/>
        <dsp:cNvSpPr/>
      </dsp:nvSpPr>
      <dsp:spPr>
        <a:xfrm rot="5400000">
          <a:off x="28649" y="48113"/>
          <a:ext cx="1313213" cy="1226095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shade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>
              <a:shade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Напрямок</a:t>
          </a:r>
          <a:r>
            <a:rPr lang="uk-UA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72209" y="617602"/>
        <a:ext cx="1226095" cy="87118"/>
      </dsp:txXfrm>
    </dsp:sp>
    <dsp:sp modelId="{B16E637D-9646-4B4C-9A7D-52D649EC8A3C}">
      <dsp:nvSpPr>
        <dsp:cNvPr id="0" name=""/>
        <dsp:cNvSpPr/>
      </dsp:nvSpPr>
      <dsp:spPr>
        <a:xfrm rot="5400000">
          <a:off x="4506709" y="-3059432"/>
          <a:ext cx="854037" cy="69820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b="1" kern="12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rPr>
            <a:t>підвищення мотивації до навчальної діяльності</a:t>
          </a:r>
          <a:endParaRPr lang="ru-RU" sz="2500" b="1" kern="1200" spc="0" dirty="0">
            <a:solidFill>
              <a:schemeClr val="accent6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-5400000">
        <a:off x="1442723" y="46245"/>
        <a:ext cx="6940320" cy="770655"/>
      </dsp:txXfrm>
    </dsp:sp>
    <dsp:sp modelId="{3E4C5B88-EC82-4BDD-A771-7157C4125535}">
      <dsp:nvSpPr>
        <dsp:cNvPr id="0" name=""/>
        <dsp:cNvSpPr/>
      </dsp:nvSpPr>
      <dsp:spPr>
        <a:xfrm rot="5400000">
          <a:off x="-35384" y="1279553"/>
          <a:ext cx="1313213" cy="1098025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265679"/>
                <a:satOff val="-38013"/>
                <a:lumOff val="26845"/>
                <a:alphaOff val="0"/>
                <a:tint val="60000"/>
                <a:satMod val="160000"/>
              </a:schemeClr>
            </a:gs>
            <a:gs pos="46000">
              <a:schemeClr val="accent3">
                <a:shade val="50000"/>
                <a:hueOff val="265679"/>
                <a:satOff val="-38013"/>
                <a:lumOff val="26845"/>
                <a:alphaOff val="0"/>
                <a:tint val="86000"/>
                <a:satMod val="160000"/>
              </a:schemeClr>
            </a:gs>
            <a:gs pos="100000">
              <a:schemeClr val="accent3">
                <a:shade val="50000"/>
                <a:hueOff val="265679"/>
                <a:satOff val="-38013"/>
                <a:lumOff val="26845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3">
              <a:shade val="50000"/>
              <a:hueOff val="265679"/>
              <a:satOff val="-38013"/>
              <a:lumOff val="26845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>
              <a:shade val="50000"/>
              <a:hueOff val="265679"/>
              <a:satOff val="-38013"/>
              <a:lumOff val="26845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Учасники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72211" y="1720972"/>
        <a:ext cx="1098025" cy="215188"/>
      </dsp:txXfrm>
    </dsp:sp>
    <dsp:sp modelId="{0A689B58-C997-4843-B7F0-9EF145FCE26E}">
      <dsp:nvSpPr>
        <dsp:cNvPr id="0" name=""/>
        <dsp:cNvSpPr/>
      </dsp:nvSpPr>
      <dsp:spPr>
        <a:xfrm rot="5400000">
          <a:off x="4419939" y="-1849155"/>
          <a:ext cx="853589" cy="68681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65679"/>
              <a:satOff val="-38013"/>
              <a:lumOff val="26845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b="1" kern="12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rPr>
            <a:t>учні 3(7)-</a:t>
          </a:r>
          <a:r>
            <a:rPr lang="uk-UA" sz="2500" b="1" kern="120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rPr>
            <a:t>А </a:t>
          </a:r>
          <a:r>
            <a:rPr lang="uk-UA" sz="2500" b="1" kern="120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rPr>
            <a:t>класу</a:t>
          </a:r>
          <a:endParaRPr lang="ru-RU" sz="2500" b="1" kern="1200" spc="0" dirty="0">
            <a:solidFill>
              <a:schemeClr val="accent6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-5400000">
        <a:off x="1412637" y="1199816"/>
        <a:ext cx="6826525" cy="770251"/>
      </dsp:txXfrm>
    </dsp:sp>
    <dsp:sp modelId="{2B36B06C-AE5A-4614-AD17-B9097DC0D299}">
      <dsp:nvSpPr>
        <dsp:cNvPr id="0" name=""/>
        <dsp:cNvSpPr/>
      </dsp:nvSpPr>
      <dsp:spPr>
        <a:xfrm rot="5400000">
          <a:off x="-35384" y="2446957"/>
          <a:ext cx="1313213" cy="1098025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531357"/>
                <a:satOff val="-76027"/>
                <a:lumOff val="53689"/>
                <a:alphaOff val="0"/>
                <a:tint val="60000"/>
                <a:satMod val="160000"/>
              </a:schemeClr>
            </a:gs>
            <a:gs pos="46000">
              <a:schemeClr val="accent3">
                <a:shade val="50000"/>
                <a:hueOff val="531357"/>
                <a:satOff val="-76027"/>
                <a:lumOff val="53689"/>
                <a:alphaOff val="0"/>
                <a:tint val="86000"/>
                <a:satMod val="160000"/>
              </a:schemeClr>
            </a:gs>
            <a:gs pos="100000">
              <a:schemeClr val="accent3">
                <a:shade val="50000"/>
                <a:hueOff val="531357"/>
                <a:satOff val="-76027"/>
                <a:lumOff val="53689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3">
              <a:shade val="50000"/>
              <a:hueOff val="531357"/>
              <a:satOff val="-76027"/>
              <a:lumOff val="53689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>
              <a:shade val="50000"/>
              <a:hueOff val="531357"/>
              <a:satOff val="-76027"/>
              <a:lumOff val="53689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Тип проекту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72211" y="2888376"/>
        <a:ext cx="1098025" cy="215188"/>
      </dsp:txXfrm>
    </dsp:sp>
    <dsp:sp modelId="{C48150DF-0E7C-4F3E-BA28-BA78279D5C4E}">
      <dsp:nvSpPr>
        <dsp:cNvPr id="0" name=""/>
        <dsp:cNvSpPr/>
      </dsp:nvSpPr>
      <dsp:spPr>
        <a:xfrm rot="5400000">
          <a:off x="4413952" y="-698043"/>
          <a:ext cx="853589" cy="68900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531357"/>
              <a:satOff val="-76027"/>
              <a:lumOff val="53689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b="1" kern="12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rPr>
            <a:t>короткотривалий</a:t>
          </a:r>
          <a:r>
            <a:rPr lang="uk-UA" sz="2500" b="1" kern="1200" spc="0" dirty="0" smtClean="0">
              <a:solidFill>
                <a:schemeClr val="accent6"/>
              </a:solidFill>
              <a:effectLst/>
              <a:latin typeface="Times New Roman" pitchFamily="18" charset="0"/>
              <a:cs typeface="Times New Roman" pitchFamily="18" charset="0"/>
            </a:rPr>
            <a:t>, </a:t>
          </a:r>
          <a:endParaRPr lang="ru-RU" sz="2500" b="1" kern="1200" spc="0" dirty="0">
            <a:solidFill>
              <a:schemeClr val="accent6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b="1" kern="1200" spc="0" dirty="0" smtClean="0">
              <a:solidFill>
                <a:schemeClr val="accent6"/>
              </a:solidFill>
              <a:effectLst/>
              <a:latin typeface="Times New Roman" pitchFamily="18" charset="0"/>
              <a:cs typeface="Times New Roman" pitchFamily="18" charset="0"/>
            </a:rPr>
            <a:t>практично - орієнтований</a:t>
          </a:r>
          <a:endParaRPr lang="ru-RU" sz="2500" b="1" kern="1200" spc="0" dirty="0">
            <a:solidFill>
              <a:schemeClr val="accent6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-5400000">
        <a:off x="1395700" y="2361878"/>
        <a:ext cx="6848425" cy="770251"/>
      </dsp:txXfrm>
    </dsp:sp>
    <dsp:sp modelId="{DC6F1D92-9278-4216-9EF7-EDF9216D41A1}">
      <dsp:nvSpPr>
        <dsp:cNvPr id="0" name=""/>
        <dsp:cNvSpPr/>
      </dsp:nvSpPr>
      <dsp:spPr>
        <a:xfrm rot="5400000">
          <a:off x="5521" y="3573455"/>
          <a:ext cx="1313213" cy="1179838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265679"/>
                <a:satOff val="-38013"/>
                <a:lumOff val="26845"/>
                <a:alphaOff val="0"/>
                <a:tint val="60000"/>
                <a:satMod val="160000"/>
              </a:schemeClr>
            </a:gs>
            <a:gs pos="46000">
              <a:schemeClr val="accent3">
                <a:shade val="50000"/>
                <a:hueOff val="265679"/>
                <a:satOff val="-38013"/>
                <a:lumOff val="26845"/>
                <a:alphaOff val="0"/>
                <a:tint val="86000"/>
                <a:satMod val="160000"/>
              </a:schemeClr>
            </a:gs>
            <a:gs pos="100000">
              <a:schemeClr val="accent3">
                <a:shade val="50000"/>
                <a:hueOff val="265679"/>
                <a:satOff val="-38013"/>
                <a:lumOff val="26845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3">
              <a:shade val="50000"/>
              <a:hueOff val="265679"/>
              <a:satOff val="-38013"/>
              <a:lumOff val="26845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>
              <a:shade val="50000"/>
              <a:hueOff val="265679"/>
              <a:satOff val="-38013"/>
              <a:lumOff val="26845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Терміни реалізації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72209" y="4096686"/>
        <a:ext cx="1179838" cy="133375"/>
      </dsp:txXfrm>
    </dsp:sp>
    <dsp:sp modelId="{FD48298A-633F-4174-9C7E-FE148B5B8963}">
      <dsp:nvSpPr>
        <dsp:cNvPr id="0" name=""/>
        <dsp:cNvSpPr/>
      </dsp:nvSpPr>
      <dsp:spPr>
        <a:xfrm rot="5400000">
          <a:off x="4522603" y="467199"/>
          <a:ext cx="853589" cy="68837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65679"/>
              <a:satOff val="-38013"/>
              <a:lumOff val="26845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b="1" kern="12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rPr>
            <a:t>11.09-09.10.2014 р.</a:t>
          </a:r>
          <a:endParaRPr lang="ru-RU" sz="2500" b="1" kern="1200" spc="0" dirty="0">
            <a:solidFill>
              <a:schemeClr val="accent6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-5400000">
        <a:off x="1507534" y="3523938"/>
        <a:ext cx="6842060" cy="770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F1A4F-CA81-4A81-A63A-16E90BC5414C}" type="datetimeFigureOut">
              <a:rPr lang="uk-UA" smtClean="0"/>
              <a:t>12.02.2017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62997-C9B3-40E3-BDFD-C57328AF46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773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62997-C9B3-40E3-BDFD-C57328AF46A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699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E1D000E-6D1E-48CE-ADCA-165564CD5B63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BE0BC25-10CE-4B36-8130-FEFD73292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000E-6D1E-48CE-ADCA-165564CD5B63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BC25-10CE-4B36-8130-FEFD73292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000E-6D1E-48CE-ADCA-165564CD5B63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BC25-10CE-4B36-8130-FEFD73292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E1D000E-6D1E-48CE-ADCA-165564CD5B63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BC25-10CE-4B36-8130-FEFD73292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E1D000E-6D1E-48CE-ADCA-165564CD5B63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BE0BC25-10CE-4B36-8130-FEFD7329246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E1D000E-6D1E-48CE-ADCA-165564CD5B63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BE0BC25-10CE-4B36-8130-FEFD73292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E1D000E-6D1E-48CE-ADCA-165564CD5B63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BE0BC25-10CE-4B36-8130-FEFD7329246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000E-6D1E-48CE-ADCA-165564CD5B63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BC25-10CE-4B36-8130-FEFD73292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E1D000E-6D1E-48CE-ADCA-165564CD5B63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BE0BC25-10CE-4B36-8130-FEFD73292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E1D000E-6D1E-48CE-ADCA-165564CD5B63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BE0BC25-10CE-4B36-8130-FEFD7329246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E1D000E-6D1E-48CE-ADCA-165564CD5B63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BE0BC25-10CE-4B36-8130-FEFD7329246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E1D000E-6D1E-48CE-ADCA-165564CD5B63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BE0BC25-10CE-4B36-8130-FEFD7329246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052736"/>
            <a:ext cx="59779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5400" b="1" i="1" dirty="0" smtClean="0">
                <a:solidFill>
                  <a:schemeClr val="accent3"/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      </a:t>
            </a:r>
            <a:r>
              <a:rPr lang="uk-UA" sz="5400" b="1" i="1" dirty="0" smtClean="0">
                <a:solidFill>
                  <a:schemeClr val="accent3"/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«</a:t>
            </a:r>
            <a:r>
              <a:rPr lang="uk-UA" sz="5400" b="1" i="1" dirty="0">
                <a:solidFill>
                  <a:schemeClr val="accent3"/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ЛЮДИНА </a:t>
            </a:r>
            <a:endParaRPr lang="en-US" sz="5400" b="1" i="1" dirty="0" smtClean="0">
              <a:solidFill>
                <a:schemeClr val="accent3"/>
              </a:solidFill>
              <a:effectLst>
                <a:reflection blurRad="6350" stA="55000" endA="50" endPos="85000" dist="29997" dir="5400000" sy="-100000" algn="bl" rotWithShape="0"/>
              </a:effectLst>
            </a:endParaRPr>
          </a:p>
          <a:p>
            <a:r>
              <a:rPr lang="uk-UA" sz="5400" b="1" i="1" dirty="0" smtClean="0">
                <a:solidFill>
                  <a:schemeClr val="accent3"/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СЕРЕДНЬОВІЧЧЯ</a:t>
            </a:r>
            <a:r>
              <a:rPr lang="uk-UA" sz="5400" b="1" i="1" dirty="0">
                <a:solidFill>
                  <a:schemeClr val="accent3"/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»</a:t>
            </a:r>
            <a:endParaRPr lang="ru-RU" sz="5400" dirty="0">
              <a:solidFill>
                <a:schemeClr val="accent3"/>
              </a:solidFill>
              <a:effectLst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4581128"/>
            <a:ext cx="41631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Розробник проекту: </a:t>
            </a:r>
          </a:p>
          <a:p>
            <a:r>
              <a:rPr lang="uk-UA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Томашевська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Л.А.,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читель історії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Тернопільської Української 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гімназії ім. І.Франка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40768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7475" t="7045" r="64175"/>
          <a:stretch>
            <a:fillRect/>
          </a:stretch>
        </p:blipFill>
        <p:spPr bwMode="auto">
          <a:xfrm>
            <a:off x="7415808" y="0"/>
            <a:ext cx="1728192" cy="424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33463" t="13345" r="44094"/>
          <a:stretch>
            <a:fillRect/>
          </a:stretch>
        </p:blipFill>
        <p:spPr bwMode="auto">
          <a:xfrm>
            <a:off x="251520" y="2276871"/>
            <a:ext cx="1581997" cy="458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11560" y="1124744"/>
            <a:ext cx="1375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Дама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692696"/>
            <a:ext cx="597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5085184"/>
            <a:ext cx="1753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жебрак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600" t="745" r="12201"/>
          <a:stretch>
            <a:fillRect/>
          </a:stretch>
        </p:blipFill>
        <p:spPr bwMode="auto">
          <a:xfrm>
            <a:off x="0" y="0"/>
            <a:ext cx="2915816" cy="574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45275" t="745" r="14563"/>
          <a:stretch>
            <a:fillRect/>
          </a:stretch>
        </p:blipFill>
        <p:spPr bwMode="auto">
          <a:xfrm>
            <a:off x="6128542" y="0"/>
            <a:ext cx="3015458" cy="558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r="388" b="33106"/>
          <a:stretch>
            <a:fillRect/>
          </a:stretch>
        </p:blipFill>
        <p:spPr bwMode="auto">
          <a:xfrm>
            <a:off x="2483768" y="4653136"/>
            <a:ext cx="4377683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419872" y="1556792"/>
            <a:ext cx="2394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Городянин 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5661248"/>
            <a:ext cx="1571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пулени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0"/>
            <a:ext cx="3528392" cy="1073274"/>
          </a:xfrm>
        </p:spPr>
        <p:txBody>
          <a:bodyPr>
            <a:noAutofit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3(7)-А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0" y="1383953"/>
          <a:ext cx="9144000" cy="5474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412776"/>
          <a:ext cx="91440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87824" y="0"/>
            <a:ext cx="3528392" cy="1073274"/>
          </a:xfrm>
        </p:spPr>
        <p:txBody>
          <a:bodyPr>
            <a:noAutofit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3(7)-Б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9"/>
          <p:cNvGraphicFramePr>
            <a:graphicFrameLocks noGrp="1"/>
          </p:cNvGraphicFramePr>
          <p:nvPr>
            <p:ph idx="1"/>
          </p:nvPr>
        </p:nvGraphicFramePr>
        <p:xfrm>
          <a:off x="0" y="3212976"/>
          <a:ext cx="4464496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5004048" y="3140968"/>
          <a:ext cx="4139952" cy="37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2592288" cy="497210"/>
          </a:xfrm>
        </p:spPr>
        <p:txBody>
          <a:bodyPr>
            <a:noAutofit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3(7)-А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96136" y="1556792"/>
            <a:ext cx="3096344" cy="71323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3(7)-Б</a:t>
            </a:r>
            <a:endParaRPr kumimoji="0" lang="ru-RU" sz="5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115616" y="1340768"/>
            <a:ext cx="723232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uk-UA" sz="8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ДЯКУЮ ЗА УВАГУ!</a:t>
            </a:r>
            <a:endParaRPr lang="uk-UA" sz="8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423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260648"/>
            <a:ext cx="4536504" cy="792088"/>
          </a:xfrm>
          <a:solidFill>
            <a:srgbClr val="00B0F0"/>
          </a:soli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uk-UA" sz="3600" b="1" spc="3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Резюме проекту</a:t>
            </a:r>
            <a:endParaRPr lang="ru-RU" sz="3600" b="1" spc="3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67722466"/>
              </p:ext>
            </p:extLst>
          </p:nvPr>
        </p:nvGraphicFramePr>
        <p:xfrm>
          <a:off x="323528" y="1556792"/>
          <a:ext cx="84969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Мета проекту: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скласти уявлення про повсякденне життя людини епохи Середньовіччя шляхом залучення учнів до творчої пошукової роботи.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https://encrypted-tbn3.gstatic.com/images?q=tbn:ANd9GcQXumTZfpkiIcpQ7UQvpjRf7Jiys7cH_qN15662PKdif2teV8NJ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717032"/>
            <a:ext cx="4286112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r>
              <a:rPr lang="uk-UA" b="1" dirty="0" smtClean="0"/>
              <a:t>Завдання: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1662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uk-UA" dirty="0" smtClean="0">
                <a:solidFill>
                  <a:srgbClr val="002060"/>
                </a:solidFill>
              </a:rPr>
              <a:t>З'ясувати, що представляла з себе людина Середньовіччя,  яким було населення в цілому, чим харчувалися, чим займалися, як одягалися та де жили люди Середньовіччя. </a:t>
            </a:r>
            <a:endParaRPr lang="ru-RU" dirty="0" smtClean="0">
              <a:solidFill>
                <a:srgbClr val="002060"/>
              </a:solidFill>
            </a:endParaRPr>
          </a:p>
          <a:p>
            <a:pPr lvl="0" fontAlgn="base"/>
            <a:r>
              <a:rPr lang="uk-UA" dirty="0" smtClean="0">
                <a:solidFill>
                  <a:srgbClr val="002060"/>
                </a:solidFill>
              </a:rPr>
              <a:t>Розвивати інтелект учнів, їх пам'ять, уміння встановлювати причино - наслідкові зв'язки, вміння виділяти головне.</a:t>
            </a:r>
            <a:endParaRPr lang="ru-RU" dirty="0" smtClean="0">
              <a:solidFill>
                <a:srgbClr val="002060"/>
              </a:solidFill>
            </a:endParaRPr>
          </a:p>
          <a:p>
            <a:pPr lvl="0" fontAlgn="base"/>
            <a:r>
              <a:rPr lang="uk-UA" dirty="0" smtClean="0">
                <a:solidFill>
                  <a:srgbClr val="002060"/>
                </a:solidFill>
              </a:rPr>
              <a:t>Сприяти розвитку критичної думки, уміння порівнювати, робити висновки.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uk-UA" dirty="0" smtClean="0">
                <a:solidFill>
                  <a:srgbClr val="002060"/>
                </a:solidFill>
              </a:rPr>
              <a:t>Формувати творчий потенціал та творчі здібності учнів.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uk-UA" dirty="0" smtClean="0">
                <a:solidFill>
                  <a:srgbClr val="002060"/>
                </a:solidFill>
              </a:rPr>
              <a:t>За допомогою проекту поглибити вміння працювати разом, досліджуючи історичну проблему.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uk-UA" dirty="0" smtClean="0">
                <a:solidFill>
                  <a:srgbClr val="002060"/>
                </a:solidFill>
              </a:rPr>
              <a:t>Продовжувати розвивати інтерес до предмету та до навчання, сприяти розвитку активності та самостійності учнів.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uk-UA" dirty="0" smtClean="0">
                <a:solidFill>
                  <a:srgbClr val="002060"/>
                </a:solidFill>
              </a:rPr>
              <a:t>Навчити учнів презентувати результати самостійної діяльності.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spc="3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е</a:t>
            </a:r>
            <a:r>
              <a:rPr lang="ru-RU" sz="4000" b="1" spc="3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тап</a:t>
            </a:r>
            <a:r>
              <a:rPr lang="ru-RU" sz="4000" spc="3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pc="3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b="1" spc="3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Підготовчо</a:t>
            </a:r>
            <a:r>
              <a:rPr lang="uk-UA" sz="4000" b="1" spc="3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організаційний</a:t>
            </a:r>
            <a:r>
              <a:rPr lang="uk-UA" sz="4400" b="1" spc="3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spc="3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/>
              <a:t>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11-17 вересня 2014р.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2808"/>
            <a:ext cx="9144000" cy="4975192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1.Визначення теми, мети, завдань роботи, джерел та способу отримання інформації.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uk-UA" dirty="0" smtClean="0">
                <a:solidFill>
                  <a:srgbClr val="FF0000"/>
                </a:solidFill>
              </a:rPr>
              <a:t>2.Учні об’єднуються в групи та обирають тему, над якою працюватимуть (повсякденне життя; господарське життя; житло та хатнє начиння; зброя та військове спорядження; одяг і прикраси; їжа та напої).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uk-UA" dirty="0" smtClean="0">
                <a:solidFill>
                  <a:srgbClr val="FF0000"/>
                </a:solidFill>
              </a:rPr>
              <a:t>3. Складання плану реалізації проекту, розподіл обов’язків.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2808"/>
            <a:ext cx="5004048" cy="4642536"/>
          </a:xfrm>
        </p:spPr>
        <p:txBody>
          <a:bodyPr/>
          <a:lstStyle/>
          <a:p>
            <a:r>
              <a:rPr lang="uk-UA" dirty="0" smtClean="0"/>
              <a:t>1. Пошук інформації та її аналіз, порівняння із сучасністю.</a:t>
            </a:r>
            <a:endParaRPr lang="ru-RU" dirty="0" smtClean="0"/>
          </a:p>
          <a:p>
            <a:r>
              <a:rPr lang="uk-UA" dirty="0" smtClean="0"/>
              <a:t>2.Виготовлення презентаційних матеріалів.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spc="3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ІІ етап </a:t>
            </a:r>
            <a:br>
              <a:rPr lang="uk-UA" b="1" spc="3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/>
              <a:t>Організаційно – виконавчий</a:t>
            </a:r>
            <a:br>
              <a:rPr lang="uk-UA" b="1" i="1" dirty="0" smtClean="0"/>
            </a:br>
            <a:r>
              <a:rPr lang="uk-UA" sz="2000" dirty="0" smtClean="0"/>
              <a:t>18 вересня -8 жовтня 2014 р.</a:t>
            </a:r>
            <a:endParaRPr lang="ru-RU" dirty="0"/>
          </a:p>
        </p:txBody>
      </p:sp>
      <p:pic>
        <p:nvPicPr>
          <p:cNvPr id="3074" name="Picture 2" descr="https://encrypted-tbn3.gstatic.com/images?q=tbn:ANd9GcQhJdDmHkzuhYlhY7kgI2X6sIKNQUzr4cFMa1dO36rUClmmdsnax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2636912"/>
            <a:ext cx="3357736" cy="3357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ІІІ етап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b="1" i="1" dirty="0" smtClean="0"/>
              <a:t>Підсумковий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sz="2200" dirty="0" smtClean="0"/>
              <a:t>9 жовтня 2014 р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1656184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 Демонстрація результату роботи груп.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2.Узагальнення та аналіз результатів проекту.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encrypted-tbn0.gstatic.com/images?q=tbn:ANd9GcRlYNI787wKG72Hj8yzGHGAdeCG_kgmNULFWXBXEnFyCnAfOEX_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3429000"/>
            <a:ext cx="4273094" cy="3199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7044" t="-1697" r="11647"/>
          <a:stretch>
            <a:fillRect/>
          </a:stretch>
        </p:blipFill>
        <p:spPr bwMode="auto">
          <a:xfrm>
            <a:off x="5148064" y="2583908"/>
            <a:ext cx="3995936" cy="427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580112" y="548680"/>
            <a:ext cx="310014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Зброя 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військове </a:t>
            </a:r>
            <a:endParaRPr lang="uk-UA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спорядження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996952"/>
            <a:ext cx="5148064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 l="3748" t="8040" r="9333"/>
          <a:stretch>
            <a:fillRect/>
          </a:stretch>
        </p:blipFill>
        <p:spPr bwMode="auto">
          <a:xfrm>
            <a:off x="0" y="0"/>
            <a:ext cx="5832648" cy="462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868144" y="1052736"/>
            <a:ext cx="30823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Їжа </a:t>
            </a:r>
            <a:r>
              <a:rPr lang="uk-UA" sz="4400" dirty="0">
                <a:latin typeface="Times New Roman" pitchFamily="18" charset="0"/>
                <a:cs typeface="Times New Roman" pitchFamily="18" charset="0"/>
              </a:rPr>
              <a:t>та напої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106</TotalTime>
  <Words>300</Words>
  <Application>Microsoft Office PowerPoint</Application>
  <PresentationFormat>Экран (4:3)</PresentationFormat>
  <Paragraphs>55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Презентация PowerPoint</vt:lpstr>
      <vt:lpstr>Резюме проекту</vt:lpstr>
      <vt:lpstr>Мета проекту:</vt:lpstr>
      <vt:lpstr>Завдання:</vt:lpstr>
      <vt:lpstr>І етап Підготовчо – організаційний  11-17 вересня 2014р.</vt:lpstr>
      <vt:lpstr>ІІ етап  Організаційно – виконавчий 18 вересня -8 жовтня 2014 р.</vt:lpstr>
      <vt:lpstr>ІІІ етап Підсумковий  9 жовтня 2014 р.</vt:lpstr>
      <vt:lpstr>Презентация PowerPoint</vt:lpstr>
      <vt:lpstr>Презентация PowerPoint</vt:lpstr>
      <vt:lpstr>Презентация PowerPoint</vt:lpstr>
      <vt:lpstr>Презентация PowerPoint</vt:lpstr>
      <vt:lpstr>3(7)-А</vt:lpstr>
      <vt:lpstr>3(7)-Б</vt:lpstr>
      <vt:lpstr>3(7)-А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</cp:revision>
  <dcterms:created xsi:type="dcterms:W3CDTF">2014-12-09T21:23:31Z</dcterms:created>
  <dcterms:modified xsi:type="dcterms:W3CDTF">2017-02-12T15:51:20Z</dcterms:modified>
</cp:coreProperties>
</file>