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  <p:sldMasterId id="2147483732" r:id="rId2"/>
    <p:sldMasterId id="2147483744" r:id="rId3"/>
  </p:sldMasterIdLst>
  <p:sldIdLst>
    <p:sldId id="288" r:id="rId4"/>
    <p:sldId id="257" r:id="rId5"/>
    <p:sldId id="268" r:id="rId6"/>
    <p:sldId id="269" r:id="rId7"/>
    <p:sldId id="267" r:id="rId8"/>
    <p:sldId id="270" r:id="rId9"/>
    <p:sldId id="256" r:id="rId10"/>
    <p:sldId id="272" r:id="rId11"/>
    <p:sldId id="271" r:id="rId12"/>
    <p:sldId id="289" r:id="rId13"/>
    <p:sldId id="275" r:id="rId14"/>
    <p:sldId id="273" r:id="rId15"/>
    <p:sldId id="274" r:id="rId16"/>
    <p:sldId id="276" r:id="rId17"/>
    <p:sldId id="278" r:id="rId18"/>
    <p:sldId id="282" r:id="rId19"/>
    <p:sldId id="280" r:id="rId20"/>
    <p:sldId id="279" r:id="rId21"/>
    <p:sldId id="281" r:id="rId22"/>
    <p:sldId id="258" r:id="rId23"/>
    <p:sldId id="260" r:id="rId24"/>
    <p:sldId id="284" r:id="rId25"/>
    <p:sldId id="286" r:id="rId26"/>
    <p:sldId id="283" r:id="rId27"/>
    <p:sldId id="287" r:id="rId28"/>
    <p:sldId id="259" r:id="rId29"/>
  </p:sldIdLst>
  <p:sldSz cx="9144000" cy="6858000" type="screen4x3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48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978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presProps" Target="presProps.xml"/><Relationship Id="rId8" Type="http://schemas.openxmlformats.org/officeDocument/2006/relationships/slide" Target="slides/slide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27BD5E8-208D-4F39-BB94-1CBEA7A94386}" type="doc">
      <dgm:prSet loTypeId="urn:microsoft.com/office/officeart/2005/8/layout/radial4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uk-UA"/>
        </a:p>
      </dgm:t>
    </dgm:pt>
    <dgm:pt modelId="{9D415105-6D1E-44AC-90D1-76C38AF62A09}">
      <dgm:prSet phldrT="[Текст]" custT="1"/>
      <dgm:spPr/>
      <dgm:t>
        <a:bodyPr/>
        <a:lstStyle/>
        <a:p>
          <a:r>
            <a:rPr lang="uk-UA" sz="9600" b="1" dirty="0" smtClean="0">
              <a:solidFill>
                <a:srgbClr val="002060"/>
              </a:solidFill>
            </a:rPr>
            <a:t>?</a:t>
          </a:r>
          <a:endParaRPr lang="uk-UA" sz="9600" b="1" dirty="0">
            <a:solidFill>
              <a:srgbClr val="002060"/>
            </a:solidFill>
          </a:endParaRPr>
        </a:p>
      </dgm:t>
    </dgm:pt>
    <dgm:pt modelId="{59E65B65-B66F-4EB8-820C-01A04A521A5F}" type="parTrans" cxnId="{C6F48BF8-A04B-4B45-A298-9D3F0A23EBEB}">
      <dgm:prSet/>
      <dgm:spPr/>
      <dgm:t>
        <a:bodyPr/>
        <a:lstStyle/>
        <a:p>
          <a:endParaRPr lang="uk-UA"/>
        </a:p>
      </dgm:t>
    </dgm:pt>
    <dgm:pt modelId="{1CD2CBFC-699B-46DD-9B56-7D29C23740CC}" type="sibTrans" cxnId="{C6F48BF8-A04B-4B45-A298-9D3F0A23EBEB}">
      <dgm:prSet/>
      <dgm:spPr/>
      <dgm:t>
        <a:bodyPr/>
        <a:lstStyle/>
        <a:p>
          <a:endParaRPr lang="uk-UA"/>
        </a:p>
      </dgm:t>
    </dgm:pt>
    <dgm:pt modelId="{AB8B822B-F971-4517-9AC8-B1CA56616019}">
      <dgm:prSet phldrT="[Текст]" custT="1"/>
      <dgm:spPr/>
      <dgm:t>
        <a:bodyPr/>
        <a:lstStyle/>
        <a:p>
          <a:r>
            <a:rPr lang="uk-UA" sz="2000" b="1" i="1" dirty="0" smtClean="0">
              <a:solidFill>
                <a:srgbClr val="002060"/>
              </a:solidFill>
            </a:rPr>
            <a:t>поляни</a:t>
          </a:r>
          <a:endParaRPr lang="uk-UA" sz="2000" b="1" dirty="0">
            <a:solidFill>
              <a:srgbClr val="002060"/>
            </a:solidFill>
          </a:endParaRPr>
        </a:p>
      </dgm:t>
    </dgm:pt>
    <dgm:pt modelId="{DACDD8FD-32CC-4185-988B-C5C3664F10ED}" type="parTrans" cxnId="{14EE10F9-D798-4FF9-A3A9-0D061EBC27E8}">
      <dgm:prSet/>
      <dgm:spPr/>
      <dgm:t>
        <a:bodyPr/>
        <a:lstStyle/>
        <a:p>
          <a:endParaRPr lang="uk-UA" sz="2000" b="1">
            <a:solidFill>
              <a:srgbClr val="002060"/>
            </a:solidFill>
          </a:endParaRPr>
        </a:p>
      </dgm:t>
    </dgm:pt>
    <dgm:pt modelId="{6A2D9B4B-6242-4401-8B94-53F50D033D0A}" type="sibTrans" cxnId="{14EE10F9-D798-4FF9-A3A9-0D061EBC27E8}">
      <dgm:prSet/>
      <dgm:spPr/>
      <dgm:t>
        <a:bodyPr/>
        <a:lstStyle/>
        <a:p>
          <a:endParaRPr lang="uk-UA"/>
        </a:p>
      </dgm:t>
    </dgm:pt>
    <dgm:pt modelId="{6E881DE4-0C17-4C69-90C4-164AE5851F40}">
      <dgm:prSet phldrT="[Текст]" custT="1"/>
      <dgm:spPr/>
      <dgm:t>
        <a:bodyPr/>
        <a:lstStyle/>
        <a:p>
          <a:r>
            <a:rPr lang="uk-UA" sz="2000" b="1" i="1" dirty="0" smtClean="0">
              <a:solidFill>
                <a:srgbClr val="002060"/>
              </a:solidFill>
            </a:rPr>
            <a:t>древляни</a:t>
          </a:r>
          <a:endParaRPr lang="uk-UA" sz="2000" b="1" dirty="0">
            <a:solidFill>
              <a:srgbClr val="002060"/>
            </a:solidFill>
          </a:endParaRPr>
        </a:p>
      </dgm:t>
    </dgm:pt>
    <dgm:pt modelId="{0D6BA4B4-3778-4E8C-B04B-2B38C35A4352}" type="parTrans" cxnId="{7C828D7D-43CC-40A2-A449-3B9008839B49}">
      <dgm:prSet/>
      <dgm:spPr/>
      <dgm:t>
        <a:bodyPr/>
        <a:lstStyle/>
        <a:p>
          <a:endParaRPr lang="uk-UA" sz="2000" b="1">
            <a:solidFill>
              <a:srgbClr val="002060"/>
            </a:solidFill>
          </a:endParaRPr>
        </a:p>
      </dgm:t>
    </dgm:pt>
    <dgm:pt modelId="{3F114221-A26C-43B7-BD2B-5F6FA2DEA7E3}" type="sibTrans" cxnId="{7C828D7D-43CC-40A2-A449-3B9008839B49}">
      <dgm:prSet/>
      <dgm:spPr/>
      <dgm:t>
        <a:bodyPr/>
        <a:lstStyle/>
        <a:p>
          <a:endParaRPr lang="uk-UA"/>
        </a:p>
      </dgm:t>
    </dgm:pt>
    <dgm:pt modelId="{2C78D03E-499E-4554-B337-7C0B55D68F58}">
      <dgm:prSet phldrT="[Текст]" custT="1"/>
      <dgm:spPr/>
      <dgm:t>
        <a:bodyPr/>
        <a:lstStyle/>
        <a:p>
          <a:r>
            <a:rPr lang="uk-UA" sz="2000" b="1" i="1" dirty="0" smtClean="0">
              <a:solidFill>
                <a:srgbClr val="002060"/>
              </a:solidFill>
            </a:rPr>
            <a:t>сіверяни</a:t>
          </a:r>
          <a:endParaRPr lang="uk-UA" sz="2000" b="1" dirty="0">
            <a:solidFill>
              <a:srgbClr val="002060"/>
            </a:solidFill>
          </a:endParaRPr>
        </a:p>
      </dgm:t>
    </dgm:pt>
    <dgm:pt modelId="{9E79D3B3-A655-46C9-B52B-CC3EA46AD9CF}" type="parTrans" cxnId="{D38C1E09-0060-4BA3-901B-EB18B2FEEC8B}">
      <dgm:prSet/>
      <dgm:spPr/>
      <dgm:t>
        <a:bodyPr/>
        <a:lstStyle/>
        <a:p>
          <a:endParaRPr lang="uk-UA" sz="2000" b="1">
            <a:solidFill>
              <a:srgbClr val="002060"/>
            </a:solidFill>
          </a:endParaRPr>
        </a:p>
      </dgm:t>
    </dgm:pt>
    <dgm:pt modelId="{14E8061B-D7B4-44BC-A174-DF118225928E}" type="sibTrans" cxnId="{D38C1E09-0060-4BA3-901B-EB18B2FEEC8B}">
      <dgm:prSet/>
      <dgm:spPr/>
      <dgm:t>
        <a:bodyPr/>
        <a:lstStyle/>
        <a:p>
          <a:endParaRPr lang="uk-UA"/>
        </a:p>
      </dgm:t>
    </dgm:pt>
    <dgm:pt modelId="{2BEB683F-7D92-4C28-93A8-457E0D9F4B6F}">
      <dgm:prSet phldrT="[Текст]" custT="1"/>
      <dgm:spPr/>
      <dgm:t>
        <a:bodyPr/>
        <a:lstStyle/>
        <a:p>
          <a:r>
            <a:rPr lang="uk-UA" sz="2000" b="1" i="1" dirty="0" smtClean="0">
              <a:solidFill>
                <a:srgbClr val="002060"/>
              </a:solidFill>
            </a:rPr>
            <a:t>білі хорвати</a:t>
          </a:r>
          <a:endParaRPr lang="uk-UA" sz="2000" b="1" dirty="0">
            <a:solidFill>
              <a:srgbClr val="002060"/>
            </a:solidFill>
          </a:endParaRPr>
        </a:p>
      </dgm:t>
    </dgm:pt>
    <dgm:pt modelId="{ACC7BA56-A056-42A6-8582-8E3E7D3E8DE8}" type="parTrans" cxnId="{FF715C61-65A4-4BD3-9C77-5EB2E57A1B39}">
      <dgm:prSet/>
      <dgm:spPr/>
      <dgm:t>
        <a:bodyPr/>
        <a:lstStyle/>
        <a:p>
          <a:endParaRPr lang="uk-UA" sz="2000" b="1">
            <a:solidFill>
              <a:srgbClr val="002060"/>
            </a:solidFill>
          </a:endParaRPr>
        </a:p>
      </dgm:t>
    </dgm:pt>
    <dgm:pt modelId="{AD2646C3-8552-408B-ABC2-B3C3462FE783}" type="sibTrans" cxnId="{FF715C61-65A4-4BD3-9C77-5EB2E57A1B39}">
      <dgm:prSet/>
      <dgm:spPr/>
      <dgm:t>
        <a:bodyPr/>
        <a:lstStyle/>
        <a:p>
          <a:endParaRPr lang="uk-UA"/>
        </a:p>
      </dgm:t>
    </dgm:pt>
    <dgm:pt modelId="{0982B808-FBE8-47DF-BF38-A1F11A42466A}">
      <dgm:prSet phldrT="[Текст]" custT="1"/>
      <dgm:spPr/>
      <dgm:t>
        <a:bodyPr/>
        <a:lstStyle/>
        <a:p>
          <a:r>
            <a:rPr lang="uk-UA" sz="2000" b="1" i="1" dirty="0" smtClean="0">
              <a:solidFill>
                <a:srgbClr val="002060"/>
              </a:solidFill>
            </a:rPr>
            <a:t>тиверці</a:t>
          </a:r>
          <a:endParaRPr lang="uk-UA" sz="2000" b="1" dirty="0">
            <a:solidFill>
              <a:srgbClr val="002060"/>
            </a:solidFill>
          </a:endParaRPr>
        </a:p>
      </dgm:t>
    </dgm:pt>
    <dgm:pt modelId="{62774B59-E6CB-4A2C-BFEF-E54545D81F8B}" type="parTrans" cxnId="{F723190C-8B66-4DCD-85D8-251424F1CD57}">
      <dgm:prSet/>
      <dgm:spPr/>
      <dgm:t>
        <a:bodyPr/>
        <a:lstStyle/>
        <a:p>
          <a:endParaRPr lang="uk-UA" sz="2000" b="1">
            <a:solidFill>
              <a:srgbClr val="002060"/>
            </a:solidFill>
          </a:endParaRPr>
        </a:p>
      </dgm:t>
    </dgm:pt>
    <dgm:pt modelId="{72B1BDA5-1EA7-45AA-A8B1-0D1E1F6A2378}" type="sibTrans" cxnId="{F723190C-8B66-4DCD-85D8-251424F1CD57}">
      <dgm:prSet/>
      <dgm:spPr/>
      <dgm:t>
        <a:bodyPr/>
        <a:lstStyle/>
        <a:p>
          <a:endParaRPr lang="uk-UA"/>
        </a:p>
      </dgm:t>
    </dgm:pt>
    <dgm:pt modelId="{9832C21B-F954-4175-913A-2FCC07BFD015}">
      <dgm:prSet phldrT="[Текст]" custT="1"/>
      <dgm:spPr/>
      <dgm:t>
        <a:bodyPr/>
        <a:lstStyle/>
        <a:p>
          <a:r>
            <a:rPr lang="uk-UA" sz="2000" b="1" i="1" dirty="0" smtClean="0">
              <a:solidFill>
                <a:srgbClr val="002060"/>
              </a:solidFill>
            </a:rPr>
            <a:t>уличі</a:t>
          </a:r>
          <a:endParaRPr lang="uk-UA" sz="2000" b="1" dirty="0">
            <a:solidFill>
              <a:srgbClr val="002060"/>
            </a:solidFill>
          </a:endParaRPr>
        </a:p>
      </dgm:t>
    </dgm:pt>
    <dgm:pt modelId="{545E0983-D170-4D42-B516-F709C682ED1D}" type="parTrans" cxnId="{D430AF80-E82A-4826-8156-B8A71983298A}">
      <dgm:prSet/>
      <dgm:spPr/>
      <dgm:t>
        <a:bodyPr/>
        <a:lstStyle/>
        <a:p>
          <a:endParaRPr lang="uk-UA" sz="2000" b="1">
            <a:solidFill>
              <a:srgbClr val="002060"/>
            </a:solidFill>
          </a:endParaRPr>
        </a:p>
      </dgm:t>
    </dgm:pt>
    <dgm:pt modelId="{FD15B28B-1684-479D-9BB7-843BE50DEEA2}" type="sibTrans" cxnId="{D430AF80-E82A-4826-8156-B8A71983298A}">
      <dgm:prSet/>
      <dgm:spPr/>
      <dgm:t>
        <a:bodyPr/>
        <a:lstStyle/>
        <a:p>
          <a:endParaRPr lang="uk-UA"/>
        </a:p>
      </dgm:t>
    </dgm:pt>
    <dgm:pt modelId="{68D5E5DF-A054-45B0-9006-6A5B826187A2}">
      <dgm:prSet phldrT="[Текст]" custT="1"/>
      <dgm:spPr/>
      <dgm:t>
        <a:bodyPr/>
        <a:lstStyle/>
        <a:p>
          <a:r>
            <a:rPr lang="uk-UA" sz="2000" b="1" i="1" dirty="0" smtClean="0">
              <a:solidFill>
                <a:srgbClr val="002060"/>
              </a:solidFill>
            </a:rPr>
            <a:t>дуліби,</a:t>
          </a:r>
          <a:br>
            <a:rPr lang="uk-UA" sz="2000" b="1" i="1" dirty="0" smtClean="0">
              <a:solidFill>
                <a:srgbClr val="002060"/>
              </a:solidFill>
            </a:rPr>
          </a:br>
          <a:r>
            <a:rPr lang="uk-UA" sz="2000" b="1" i="1" dirty="0" smtClean="0">
              <a:solidFill>
                <a:srgbClr val="002060"/>
              </a:solidFill>
            </a:rPr>
            <a:t>волиняни, бужани </a:t>
          </a:r>
          <a:endParaRPr lang="uk-UA" sz="2000" b="1" dirty="0">
            <a:solidFill>
              <a:srgbClr val="002060"/>
            </a:solidFill>
          </a:endParaRPr>
        </a:p>
      </dgm:t>
    </dgm:pt>
    <dgm:pt modelId="{8861A9C4-C152-4B93-A4D2-0E005FFAF23C}" type="parTrans" cxnId="{22C8A73B-B019-49A4-A0B6-A6C144C378CC}">
      <dgm:prSet/>
      <dgm:spPr/>
      <dgm:t>
        <a:bodyPr/>
        <a:lstStyle/>
        <a:p>
          <a:endParaRPr lang="uk-UA" sz="2000" b="1">
            <a:solidFill>
              <a:srgbClr val="002060"/>
            </a:solidFill>
          </a:endParaRPr>
        </a:p>
      </dgm:t>
    </dgm:pt>
    <dgm:pt modelId="{DC5B8E14-B309-4FC0-87E4-9055EEF28258}" type="sibTrans" cxnId="{22C8A73B-B019-49A4-A0B6-A6C144C378CC}">
      <dgm:prSet/>
      <dgm:spPr/>
      <dgm:t>
        <a:bodyPr/>
        <a:lstStyle/>
        <a:p>
          <a:endParaRPr lang="uk-UA"/>
        </a:p>
      </dgm:t>
    </dgm:pt>
    <dgm:pt modelId="{FA8DA644-7DEC-4B81-8F87-EC56D57B3877}" type="pres">
      <dgm:prSet presAssocID="{127BD5E8-208D-4F39-BB94-1CBEA7A94386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2CB4BD2F-88CA-4D4A-8B78-E1E5D3B33AA9}" type="pres">
      <dgm:prSet presAssocID="{9D415105-6D1E-44AC-90D1-76C38AF62A09}" presName="centerShape" presStyleLbl="node0" presStyleIdx="0" presStyleCnt="1"/>
      <dgm:spPr/>
      <dgm:t>
        <a:bodyPr/>
        <a:lstStyle/>
        <a:p>
          <a:endParaRPr lang="uk-UA"/>
        </a:p>
      </dgm:t>
    </dgm:pt>
    <dgm:pt modelId="{FF57391E-FC94-48A9-99A7-A960B5A83F8F}" type="pres">
      <dgm:prSet presAssocID="{DACDD8FD-32CC-4185-988B-C5C3664F10ED}" presName="parTrans" presStyleLbl="bgSibTrans2D1" presStyleIdx="0" presStyleCnt="7"/>
      <dgm:spPr/>
      <dgm:t>
        <a:bodyPr/>
        <a:lstStyle/>
        <a:p>
          <a:endParaRPr lang="uk-UA"/>
        </a:p>
      </dgm:t>
    </dgm:pt>
    <dgm:pt modelId="{818C58C0-54BF-4E89-871B-11AF92DAB330}" type="pres">
      <dgm:prSet presAssocID="{AB8B822B-F971-4517-9AC8-B1CA56616019}" presName="node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D5EBB107-8A2D-4DB4-9EE0-A8E3708DAB30}" type="pres">
      <dgm:prSet presAssocID="{0D6BA4B4-3778-4E8C-B04B-2B38C35A4352}" presName="parTrans" presStyleLbl="bgSibTrans2D1" presStyleIdx="1" presStyleCnt="7"/>
      <dgm:spPr/>
      <dgm:t>
        <a:bodyPr/>
        <a:lstStyle/>
        <a:p>
          <a:endParaRPr lang="uk-UA"/>
        </a:p>
      </dgm:t>
    </dgm:pt>
    <dgm:pt modelId="{95B26F33-7F91-4C3B-8BC1-FC7431E80C50}" type="pres">
      <dgm:prSet presAssocID="{6E881DE4-0C17-4C69-90C4-164AE5851F40}" presName="node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7AC2934A-C6A6-4236-A768-EDE59C0639A0}" type="pres">
      <dgm:prSet presAssocID="{9E79D3B3-A655-46C9-B52B-CC3EA46AD9CF}" presName="parTrans" presStyleLbl="bgSibTrans2D1" presStyleIdx="2" presStyleCnt="7"/>
      <dgm:spPr/>
      <dgm:t>
        <a:bodyPr/>
        <a:lstStyle/>
        <a:p>
          <a:endParaRPr lang="uk-UA"/>
        </a:p>
      </dgm:t>
    </dgm:pt>
    <dgm:pt modelId="{0945DD8E-B9CC-42CC-A2FB-6A65DAA87D5A}" type="pres">
      <dgm:prSet presAssocID="{2C78D03E-499E-4554-B337-7C0B55D68F58}" presName="node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46AC19C8-EB42-4916-B480-2FF066CBEB22}" type="pres">
      <dgm:prSet presAssocID="{62774B59-E6CB-4A2C-BFEF-E54545D81F8B}" presName="parTrans" presStyleLbl="bgSibTrans2D1" presStyleIdx="3" presStyleCnt="7"/>
      <dgm:spPr/>
      <dgm:t>
        <a:bodyPr/>
        <a:lstStyle/>
        <a:p>
          <a:endParaRPr lang="uk-UA"/>
        </a:p>
      </dgm:t>
    </dgm:pt>
    <dgm:pt modelId="{5869C3DE-76BF-4284-ADD2-B99D0BBE294B}" type="pres">
      <dgm:prSet presAssocID="{0982B808-FBE8-47DF-BF38-A1F11A42466A}" presName="node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CFA23E53-1E59-4FE8-A422-3214E5D7A7F7}" type="pres">
      <dgm:prSet presAssocID="{545E0983-D170-4D42-B516-F709C682ED1D}" presName="parTrans" presStyleLbl="bgSibTrans2D1" presStyleIdx="4" presStyleCnt="7"/>
      <dgm:spPr/>
      <dgm:t>
        <a:bodyPr/>
        <a:lstStyle/>
        <a:p>
          <a:endParaRPr lang="uk-UA"/>
        </a:p>
      </dgm:t>
    </dgm:pt>
    <dgm:pt modelId="{C231115E-4D10-4E33-8D04-1B29D5FD25AF}" type="pres">
      <dgm:prSet presAssocID="{9832C21B-F954-4175-913A-2FCC07BFD015}" presName="node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BEA3C757-0DA0-47AF-965A-D4B05CE8D10C}" type="pres">
      <dgm:prSet presAssocID="{8861A9C4-C152-4B93-A4D2-0E005FFAF23C}" presName="parTrans" presStyleLbl="bgSibTrans2D1" presStyleIdx="5" presStyleCnt="7"/>
      <dgm:spPr/>
      <dgm:t>
        <a:bodyPr/>
        <a:lstStyle/>
        <a:p>
          <a:endParaRPr lang="uk-UA"/>
        </a:p>
      </dgm:t>
    </dgm:pt>
    <dgm:pt modelId="{A3E8BDA2-9C43-4DBF-9116-A8069E9DBA47}" type="pres">
      <dgm:prSet presAssocID="{68D5E5DF-A054-45B0-9006-6A5B826187A2}" presName="node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2AE6FEB6-39A3-4D45-9BA3-3F27E7003530}" type="pres">
      <dgm:prSet presAssocID="{ACC7BA56-A056-42A6-8582-8E3E7D3E8DE8}" presName="parTrans" presStyleLbl="bgSibTrans2D1" presStyleIdx="6" presStyleCnt="7"/>
      <dgm:spPr/>
      <dgm:t>
        <a:bodyPr/>
        <a:lstStyle/>
        <a:p>
          <a:endParaRPr lang="uk-UA"/>
        </a:p>
      </dgm:t>
    </dgm:pt>
    <dgm:pt modelId="{9B5C9A02-3C80-4959-BAB0-4A337CD73A7D}" type="pres">
      <dgm:prSet presAssocID="{2BEB683F-7D92-4C28-93A8-457E0D9F4B6F}" presName="node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13E756B0-B84B-4371-94C9-D4AA47DBE0B5}" type="presOf" srcId="{0D6BA4B4-3778-4E8C-B04B-2B38C35A4352}" destId="{D5EBB107-8A2D-4DB4-9EE0-A8E3708DAB30}" srcOrd="0" destOrd="0" presId="urn:microsoft.com/office/officeart/2005/8/layout/radial4"/>
    <dgm:cxn modelId="{FF715C61-65A4-4BD3-9C77-5EB2E57A1B39}" srcId="{9D415105-6D1E-44AC-90D1-76C38AF62A09}" destId="{2BEB683F-7D92-4C28-93A8-457E0D9F4B6F}" srcOrd="6" destOrd="0" parTransId="{ACC7BA56-A056-42A6-8582-8E3E7D3E8DE8}" sibTransId="{AD2646C3-8552-408B-ABC2-B3C3462FE783}"/>
    <dgm:cxn modelId="{25BCCC54-95DA-4465-8C5E-7F7338EBBAF7}" type="presOf" srcId="{2BEB683F-7D92-4C28-93A8-457E0D9F4B6F}" destId="{9B5C9A02-3C80-4959-BAB0-4A337CD73A7D}" srcOrd="0" destOrd="0" presId="urn:microsoft.com/office/officeart/2005/8/layout/radial4"/>
    <dgm:cxn modelId="{F7E9D0D8-479F-4CD5-B683-2074AE383BB5}" type="presOf" srcId="{9E79D3B3-A655-46C9-B52B-CC3EA46AD9CF}" destId="{7AC2934A-C6A6-4236-A768-EDE59C0639A0}" srcOrd="0" destOrd="0" presId="urn:microsoft.com/office/officeart/2005/8/layout/radial4"/>
    <dgm:cxn modelId="{5E0A2566-CF56-49C0-A862-8B3006936472}" type="presOf" srcId="{AB8B822B-F971-4517-9AC8-B1CA56616019}" destId="{818C58C0-54BF-4E89-871B-11AF92DAB330}" srcOrd="0" destOrd="0" presId="urn:microsoft.com/office/officeart/2005/8/layout/radial4"/>
    <dgm:cxn modelId="{4B7D23DB-BD75-4EF2-97E9-6E036B321318}" type="presOf" srcId="{127BD5E8-208D-4F39-BB94-1CBEA7A94386}" destId="{FA8DA644-7DEC-4B81-8F87-EC56D57B3877}" srcOrd="0" destOrd="0" presId="urn:microsoft.com/office/officeart/2005/8/layout/radial4"/>
    <dgm:cxn modelId="{C6F48BF8-A04B-4B45-A298-9D3F0A23EBEB}" srcId="{127BD5E8-208D-4F39-BB94-1CBEA7A94386}" destId="{9D415105-6D1E-44AC-90D1-76C38AF62A09}" srcOrd="0" destOrd="0" parTransId="{59E65B65-B66F-4EB8-820C-01A04A521A5F}" sibTransId="{1CD2CBFC-699B-46DD-9B56-7D29C23740CC}"/>
    <dgm:cxn modelId="{A275D3E1-C55F-4F51-B5FE-63997B8C1BD1}" type="presOf" srcId="{9D415105-6D1E-44AC-90D1-76C38AF62A09}" destId="{2CB4BD2F-88CA-4D4A-8B78-E1E5D3B33AA9}" srcOrd="0" destOrd="0" presId="urn:microsoft.com/office/officeart/2005/8/layout/radial4"/>
    <dgm:cxn modelId="{E28E7167-EA75-4FF6-8203-B15F6A5758FC}" type="presOf" srcId="{9832C21B-F954-4175-913A-2FCC07BFD015}" destId="{C231115E-4D10-4E33-8D04-1B29D5FD25AF}" srcOrd="0" destOrd="0" presId="urn:microsoft.com/office/officeart/2005/8/layout/radial4"/>
    <dgm:cxn modelId="{8839BB2E-C2AD-43AE-9BC2-A070637D5296}" type="presOf" srcId="{62774B59-E6CB-4A2C-BFEF-E54545D81F8B}" destId="{46AC19C8-EB42-4916-B480-2FF066CBEB22}" srcOrd="0" destOrd="0" presId="urn:microsoft.com/office/officeart/2005/8/layout/radial4"/>
    <dgm:cxn modelId="{F852EAA2-B4E5-4F38-9A1E-3C65630D006E}" type="presOf" srcId="{0982B808-FBE8-47DF-BF38-A1F11A42466A}" destId="{5869C3DE-76BF-4284-ADD2-B99D0BBE294B}" srcOrd="0" destOrd="0" presId="urn:microsoft.com/office/officeart/2005/8/layout/radial4"/>
    <dgm:cxn modelId="{7C828D7D-43CC-40A2-A449-3B9008839B49}" srcId="{9D415105-6D1E-44AC-90D1-76C38AF62A09}" destId="{6E881DE4-0C17-4C69-90C4-164AE5851F40}" srcOrd="1" destOrd="0" parTransId="{0D6BA4B4-3778-4E8C-B04B-2B38C35A4352}" sibTransId="{3F114221-A26C-43B7-BD2B-5F6FA2DEA7E3}"/>
    <dgm:cxn modelId="{F723190C-8B66-4DCD-85D8-251424F1CD57}" srcId="{9D415105-6D1E-44AC-90D1-76C38AF62A09}" destId="{0982B808-FBE8-47DF-BF38-A1F11A42466A}" srcOrd="3" destOrd="0" parTransId="{62774B59-E6CB-4A2C-BFEF-E54545D81F8B}" sibTransId="{72B1BDA5-1EA7-45AA-A8B1-0D1E1F6A2378}"/>
    <dgm:cxn modelId="{14EE10F9-D798-4FF9-A3A9-0D061EBC27E8}" srcId="{9D415105-6D1E-44AC-90D1-76C38AF62A09}" destId="{AB8B822B-F971-4517-9AC8-B1CA56616019}" srcOrd="0" destOrd="0" parTransId="{DACDD8FD-32CC-4185-988B-C5C3664F10ED}" sibTransId="{6A2D9B4B-6242-4401-8B94-53F50D033D0A}"/>
    <dgm:cxn modelId="{D38C1E09-0060-4BA3-901B-EB18B2FEEC8B}" srcId="{9D415105-6D1E-44AC-90D1-76C38AF62A09}" destId="{2C78D03E-499E-4554-B337-7C0B55D68F58}" srcOrd="2" destOrd="0" parTransId="{9E79D3B3-A655-46C9-B52B-CC3EA46AD9CF}" sibTransId="{14E8061B-D7B4-44BC-A174-DF118225928E}"/>
    <dgm:cxn modelId="{6E58DE09-467A-4613-AFE6-CC8040651180}" type="presOf" srcId="{6E881DE4-0C17-4C69-90C4-164AE5851F40}" destId="{95B26F33-7F91-4C3B-8BC1-FC7431E80C50}" srcOrd="0" destOrd="0" presId="urn:microsoft.com/office/officeart/2005/8/layout/radial4"/>
    <dgm:cxn modelId="{75CA230A-F1C5-425B-9A56-F5980C26DFAB}" type="presOf" srcId="{ACC7BA56-A056-42A6-8582-8E3E7D3E8DE8}" destId="{2AE6FEB6-39A3-4D45-9BA3-3F27E7003530}" srcOrd="0" destOrd="0" presId="urn:microsoft.com/office/officeart/2005/8/layout/radial4"/>
    <dgm:cxn modelId="{DB1547A1-C6E3-4273-9F58-533267423744}" type="presOf" srcId="{2C78D03E-499E-4554-B337-7C0B55D68F58}" destId="{0945DD8E-B9CC-42CC-A2FB-6A65DAA87D5A}" srcOrd="0" destOrd="0" presId="urn:microsoft.com/office/officeart/2005/8/layout/radial4"/>
    <dgm:cxn modelId="{C49D08AB-217B-4DA1-9BAF-0A72DC9F9680}" type="presOf" srcId="{68D5E5DF-A054-45B0-9006-6A5B826187A2}" destId="{A3E8BDA2-9C43-4DBF-9116-A8069E9DBA47}" srcOrd="0" destOrd="0" presId="urn:microsoft.com/office/officeart/2005/8/layout/radial4"/>
    <dgm:cxn modelId="{F0B696C2-0D01-4493-88F1-1617D1370924}" type="presOf" srcId="{8861A9C4-C152-4B93-A4D2-0E005FFAF23C}" destId="{BEA3C757-0DA0-47AF-965A-D4B05CE8D10C}" srcOrd="0" destOrd="0" presId="urn:microsoft.com/office/officeart/2005/8/layout/radial4"/>
    <dgm:cxn modelId="{D430AF80-E82A-4826-8156-B8A71983298A}" srcId="{9D415105-6D1E-44AC-90D1-76C38AF62A09}" destId="{9832C21B-F954-4175-913A-2FCC07BFD015}" srcOrd="4" destOrd="0" parTransId="{545E0983-D170-4D42-B516-F709C682ED1D}" sibTransId="{FD15B28B-1684-479D-9BB7-843BE50DEEA2}"/>
    <dgm:cxn modelId="{22C8A73B-B019-49A4-A0B6-A6C144C378CC}" srcId="{9D415105-6D1E-44AC-90D1-76C38AF62A09}" destId="{68D5E5DF-A054-45B0-9006-6A5B826187A2}" srcOrd="5" destOrd="0" parTransId="{8861A9C4-C152-4B93-A4D2-0E005FFAF23C}" sibTransId="{DC5B8E14-B309-4FC0-87E4-9055EEF28258}"/>
    <dgm:cxn modelId="{38D7227F-C050-4111-A5FE-4A38EA5A0EAB}" type="presOf" srcId="{DACDD8FD-32CC-4185-988B-C5C3664F10ED}" destId="{FF57391E-FC94-48A9-99A7-A960B5A83F8F}" srcOrd="0" destOrd="0" presId="urn:microsoft.com/office/officeart/2005/8/layout/radial4"/>
    <dgm:cxn modelId="{51FD3B0B-4347-474C-92F0-F0A3E4C6F12E}" type="presOf" srcId="{545E0983-D170-4D42-B516-F709C682ED1D}" destId="{CFA23E53-1E59-4FE8-A422-3214E5D7A7F7}" srcOrd="0" destOrd="0" presId="urn:microsoft.com/office/officeart/2005/8/layout/radial4"/>
    <dgm:cxn modelId="{C681E923-4734-4817-A040-353BCB3732EC}" type="presParOf" srcId="{FA8DA644-7DEC-4B81-8F87-EC56D57B3877}" destId="{2CB4BD2F-88CA-4D4A-8B78-E1E5D3B33AA9}" srcOrd="0" destOrd="0" presId="urn:microsoft.com/office/officeart/2005/8/layout/radial4"/>
    <dgm:cxn modelId="{17CEB2BC-2FDA-4B04-B7A9-4EDBBA7D29B6}" type="presParOf" srcId="{FA8DA644-7DEC-4B81-8F87-EC56D57B3877}" destId="{FF57391E-FC94-48A9-99A7-A960B5A83F8F}" srcOrd="1" destOrd="0" presId="urn:microsoft.com/office/officeart/2005/8/layout/radial4"/>
    <dgm:cxn modelId="{7FC26DAF-E769-4E0C-BE86-152104E373CA}" type="presParOf" srcId="{FA8DA644-7DEC-4B81-8F87-EC56D57B3877}" destId="{818C58C0-54BF-4E89-871B-11AF92DAB330}" srcOrd="2" destOrd="0" presId="urn:microsoft.com/office/officeart/2005/8/layout/radial4"/>
    <dgm:cxn modelId="{856E1F34-BF17-472D-9B7B-3E2FE71A02DD}" type="presParOf" srcId="{FA8DA644-7DEC-4B81-8F87-EC56D57B3877}" destId="{D5EBB107-8A2D-4DB4-9EE0-A8E3708DAB30}" srcOrd="3" destOrd="0" presId="urn:microsoft.com/office/officeart/2005/8/layout/radial4"/>
    <dgm:cxn modelId="{91B932C4-2E4F-4BC8-BB3B-117E1F92F1C8}" type="presParOf" srcId="{FA8DA644-7DEC-4B81-8F87-EC56D57B3877}" destId="{95B26F33-7F91-4C3B-8BC1-FC7431E80C50}" srcOrd="4" destOrd="0" presId="urn:microsoft.com/office/officeart/2005/8/layout/radial4"/>
    <dgm:cxn modelId="{9067906D-B369-4792-8CE6-0DBF9EE5DE3B}" type="presParOf" srcId="{FA8DA644-7DEC-4B81-8F87-EC56D57B3877}" destId="{7AC2934A-C6A6-4236-A768-EDE59C0639A0}" srcOrd="5" destOrd="0" presId="urn:microsoft.com/office/officeart/2005/8/layout/radial4"/>
    <dgm:cxn modelId="{835D9081-AC07-4084-980D-61CFEE5E435D}" type="presParOf" srcId="{FA8DA644-7DEC-4B81-8F87-EC56D57B3877}" destId="{0945DD8E-B9CC-42CC-A2FB-6A65DAA87D5A}" srcOrd="6" destOrd="0" presId="urn:microsoft.com/office/officeart/2005/8/layout/radial4"/>
    <dgm:cxn modelId="{305DF927-EBEC-4CEE-94A5-4A9A36209132}" type="presParOf" srcId="{FA8DA644-7DEC-4B81-8F87-EC56D57B3877}" destId="{46AC19C8-EB42-4916-B480-2FF066CBEB22}" srcOrd="7" destOrd="0" presId="urn:microsoft.com/office/officeart/2005/8/layout/radial4"/>
    <dgm:cxn modelId="{07A8C9FF-1E0B-470B-884E-99C5026618E2}" type="presParOf" srcId="{FA8DA644-7DEC-4B81-8F87-EC56D57B3877}" destId="{5869C3DE-76BF-4284-ADD2-B99D0BBE294B}" srcOrd="8" destOrd="0" presId="urn:microsoft.com/office/officeart/2005/8/layout/radial4"/>
    <dgm:cxn modelId="{FA3BC884-15D8-4B9A-A1EE-BD51BFD137F0}" type="presParOf" srcId="{FA8DA644-7DEC-4B81-8F87-EC56D57B3877}" destId="{CFA23E53-1E59-4FE8-A422-3214E5D7A7F7}" srcOrd="9" destOrd="0" presId="urn:microsoft.com/office/officeart/2005/8/layout/radial4"/>
    <dgm:cxn modelId="{66923074-A1D4-4091-96E3-0FDD11BFDCFC}" type="presParOf" srcId="{FA8DA644-7DEC-4B81-8F87-EC56D57B3877}" destId="{C231115E-4D10-4E33-8D04-1B29D5FD25AF}" srcOrd="10" destOrd="0" presId="urn:microsoft.com/office/officeart/2005/8/layout/radial4"/>
    <dgm:cxn modelId="{182AA53A-3616-4542-9891-EC0AB47D6483}" type="presParOf" srcId="{FA8DA644-7DEC-4B81-8F87-EC56D57B3877}" destId="{BEA3C757-0DA0-47AF-965A-D4B05CE8D10C}" srcOrd="11" destOrd="0" presId="urn:microsoft.com/office/officeart/2005/8/layout/radial4"/>
    <dgm:cxn modelId="{7CD52277-C50D-4408-95F6-B4C9163FF572}" type="presParOf" srcId="{FA8DA644-7DEC-4B81-8F87-EC56D57B3877}" destId="{A3E8BDA2-9C43-4DBF-9116-A8069E9DBA47}" srcOrd="12" destOrd="0" presId="urn:microsoft.com/office/officeart/2005/8/layout/radial4"/>
    <dgm:cxn modelId="{31F31D7C-6269-400D-AF69-85E9C0C92345}" type="presParOf" srcId="{FA8DA644-7DEC-4B81-8F87-EC56D57B3877}" destId="{2AE6FEB6-39A3-4D45-9BA3-3F27E7003530}" srcOrd="13" destOrd="0" presId="urn:microsoft.com/office/officeart/2005/8/layout/radial4"/>
    <dgm:cxn modelId="{20583928-C9E1-4C4D-A615-4C037F3C7CBC}" type="presParOf" srcId="{FA8DA644-7DEC-4B81-8F87-EC56D57B3877}" destId="{9B5C9A02-3C80-4959-BAB0-4A337CD73A7D}" srcOrd="14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C1F3AB2-9240-496E-ADF9-0197BAA9CE3D}" type="doc">
      <dgm:prSet loTypeId="urn:microsoft.com/office/officeart/2008/layout/RadialCluster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uk-UA"/>
        </a:p>
      </dgm:t>
    </dgm:pt>
    <dgm:pt modelId="{F7CCBEDB-19FA-446F-8C28-6995F2FA7AA3}">
      <dgm:prSet phldrT="[Текст]" custT="1"/>
      <dgm:spPr/>
      <dgm:t>
        <a:bodyPr/>
        <a:lstStyle/>
        <a:p>
          <a:r>
            <a:rPr lang="uk-UA" sz="3200" dirty="0" smtClean="0"/>
            <a:t>Аскольд і Дір</a:t>
          </a:r>
          <a:endParaRPr lang="uk-UA" sz="3200" dirty="0"/>
        </a:p>
      </dgm:t>
    </dgm:pt>
    <dgm:pt modelId="{D1D93DE5-7BFF-403A-B99E-6766F51FF9C8}" type="parTrans" cxnId="{9AC2CD74-854A-42FB-A9FC-EA84356183B8}">
      <dgm:prSet/>
      <dgm:spPr/>
      <dgm:t>
        <a:bodyPr/>
        <a:lstStyle/>
        <a:p>
          <a:endParaRPr lang="uk-UA"/>
        </a:p>
      </dgm:t>
    </dgm:pt>
    <dgm:pt modelId="{6575AFBF-E760-4F42-B517-939DE3C566D0}" type="sibTrans" cxnId="{9AC2CD74-854A-42FB-A9FC-EA84356183B8}">
      <dgm:prSet/>
      <dgm:spPr/>
      <dgm:t>
        <a:bodyPr/>
        <a:lstStyle/>
        <a:p>
          <a:endParaRPr lang="uk-UA"/>
        </a:p>
      </dgm:t>
    </dgm:pt>
    <dgm:pt modelId="{1B6862A3-25BD-4786-A17A-BDFD7B0C3031}">
      <dgm:prSet phldrT="[Текст]" custT="1"/>
      <dgm:spPr/>
      <dgm:t>
        <a:bodyPr/>
        <a:lstStyle/>
        <a:p>
          <a:r>
            <a:rPr lang="uk-UA" sz="4000" dirty="0" smtClean="0"/>
            <a:t>?</a:t>
          </a:r>
          <a:endParaRPr lang="uk-UA" sz="4000" dirty="0"/>
        </a:p>
      </dgm:t>
    </dgm:pt>
    <dgm:pt modelId="{E62FD65E-2BBE-4151-B5EE-4E899EA632C4}" type="parTrans" cxnId="{2637228B-69DC-4E36-9BB5-7EF95C9274FF}">
      <dgm:prSet/>
      <dgm:spPr/>
      <dgm:t>
        <a:bodyPr/>
        <a:lstStyle/>
        <a:p>
          <a:endParaRPr lang="uk-UA" sz="2400"/>
        </a:p>
      </dgm:t>
    </dgm:pt>
    <dgm:pt modelId="{FED85D6A-B964-4BB5-B5B2-48C96E4FA796}" type="sibTrans" cxnId="{2637228B-69DC-4E36-9BB5-7EF95C9274FF}">
      <dgm:prSet/>
      <dgm:spPr/>
      <dgm:t>
        <a:bodyPr/>
        <a:lstStyle/>
        <a:p>
          <a:endParaRPr lang="uk-UA"/>
        </a:p>
      </dgm:t>
    </dgm:pt>
    <dgm:pt modelId="{2C4E26A3-FF4E-48DD-98CC-1C781CEA1DCE}">
      <dgm:prSet phldrT="[Текст]" custT="1"/>
      <dgm:spPr/>
      <dgm:t>
        <a:bodyPr/>
        <a:lstStyle/>
        <a:p>
          <a:r>
            <a:rPr lang="uk-UA" sz="4000" dirty="0" smtClean="0"/>
            <a:t>?</a:t>
          </a:r>
          <a:endParaRPr lang="uk-UA" sz="4000" dirty="0"/>
        </a:p>
      </dgm:t>
    </dgm:pt>
    <dgm:pt modelId="{75F111C9-B6ED-4F53-AFAC-B409ABDEE95A}" type="parTrans" cxnId="{46456D76-BDBA-408E-BD50-2C9EF2572774}">
      <dgm:prSet/>
      <dgm:spPr/>
      <dgm:t>
        <a:bodyPr/>
        <a:lstStyle/>
        <a:p>
          <a:endParaRPr lang="uk-UA" sz="2400"/>
        </a:p>
      </dgm:t>
    </dgm:pt>
    <dgm:pt modelId="{7CDC04A5-AE81-447B-94CC-84932F3F1696}" type="sibTrans" cxnId="{46456D76-BDBA-408E-BD50-2C9EF2572774}">
      <dgm:prSet/>
      <dgm:spPr/>
      <dgm:t>
        <a:bodyPr/>
        <a:lstStyle/>
        <a:p>
          <a:endParaRPr lang="uk-UA"/>
        </a:p>
      </dgm:t>
    </dgm:pt>
    <dgm:pt modelId="{7A8B0C7B-CA6F-4A8E-8AA8-413D2B24D2A6}">
      <dgm:prSet phldrT="[Текст]" custT="1"/>
      <dgm:spPr/>
      <dgm:t>
        <a:bodyPr/>
        <a:lstStyle/>
        <a:p>
          <a:r>
            <a:rPr lang="uk-UA" sz="4000" dirty="0" smtClean="0"/>
            <a:t>?</a:t>
          </a:r>
          <a:endParaRPr lang="uk-UA" sz="4000" dirty="0"/>
        </a:p>
      </dgm:t>
    </dgm:pt>
    <dgm:pt modelId="{E8929C92-909D-4C01-A396-033AC91E8E00}" type="parTrans" cxnId="{DC822F38-DB7D-4BFE-AA6B-7DBCFB74A488}">
      <dgm:prSet/>
      <dgm:spPr/>
      <dgm:t>
        <a:bodyPr/>
        <a:lstStyle/>
        <a:p>
          <a:endParaRPr lang="uk-UA" sz="2400"/>
        </a:p>
      </dgm:t>
    </dgm:pt>
    <dgm:pt modelId="{937C49DF-8DF3-4A11-8F45-C07D4FC47EDF}" type="sibTrans" cxnId="{DC822F38-DB7D-4BFE-AA6B-7DBCFB74A488}">
      <dgm:prSet/>
      <dgm:spPr/>
      <dgm:t>
        <a:bodyPr/>
        <a:lstStyle/>
        <a:p>
          <a:endParaRPr lang="uk-UA"/>
        </a:p>
      </dgm:t>
    </dgm:pt>
    <dgm:pt modelId="{45E35CC9-8767-4482-9274-4A9041741004}">
      <dgm:prSet phldrT="[Текст]" custT="1"/>
      <dgm:spPr/>
      <dgm:t>
        <a:bodyPr/>
        <a:lstStyle/>
        <a:p>
          <a:r>
            <a:rPr lang="uk-UA" sz="4000" dirty="0" smtClean="0"/>
            <a:t>?</a:t>
          </a:r>
          <a:endParaRPr lang="uk-UA" sz="4000" dirty="0"/>
        </a:p>
      </dgm:t>
    </dgm:pt>
    <dgm:pt modelId="{CB0482DE-4BD5-41E3-A7E6-358C106B83CD}" type="parTrans" cxnId="{67666754-F685-4E3A-A36C-53F724BED7B9}">
      <dgm:prSet/>
      <dgm:spPr/>
      <dgm:t>
        <a:bodyPr/>
        <a:lstStyle/>
        <a:p>
          <a:endParaRPr lang="uk-UA" sz="2400"/>
        </a:p>
      </dgm:t>
    </dgm:pt>
    <dgm:pt modelId="{4605CCD3-D5CB-46AA-886B-1FE89000D1D8}" type="sibTrans" cxnId="{67666754-F685-4E3A-A36C-53F724BED7B9}">
      <dgm:prSet/>
      <dgm:spPr/>
      <dgm:t>
        <a:bodyPr/>
        <a:lstStyle/>
        <a:p>
          <a:endParaRPr lang="uk-UA"/>
        </a:p>
      </dgm:t>
    </dgm:pt>
    <dgm:pt modelId="{F2A11A87-7872-4F1A-9284-B04757BE82C1}">
      <dgm:prSet phldrT="[Текст]" custT="1"/>
      <dgm:spPr/>
      <dgm:t>
        <a:bodyPr/>
        <a:lstStyle/>
        <a:p>
          <a:r>
            <a:rPr lang="uk-UA" sz="4000" dirty="0" smtClean="0"/>
            <a:t>?</a:t>
          </a:r>
          <a:endParaRPr lang="uk-UA" sz="4000" dirty="0"/>
        </a:p>
      </dgm:t>
    </dgm:pt>
    <dgm:pt modelId="{72A10974-B958-4010-97EC-C8EC25EEFD7F}" type="parTrans" cxnId="{7F60E927-286C-4DD2-BB11-0AB1F1BD0EAA}">
      <dgm:prSet/>
      <dgm:spPr/>
      <dgm:t>
        <a:bodyPr/>
        <a:lstStyle/>
        <a:p>
          <a:endParaRPr lang="uk-UA" sz="2400"/>
        </a:p>
      </dgm:t>
    </dgm:pt>
    <dgm:pt modelId="{200C80E9-351C-418D-A844-5405B6CF9287}" type="sibTrans" cxnId="{7F60E927-286C-4DD2-BB11-0AB1F1BD0EAA}">
      <dgm:prSet/>
      <dgm:spPr/>
      <dgm:t>
        <a:bodyPr/>
        <a:lstStyle/>
        <a:p>
          <a:endParaRPr lang="uk-UA"/>
        </a:p>
      </dgm:t>
    </dgm:pt>
    <dgm:pt modelId="{34F408DA-DBC8-4541-83C5-8695C2659031}">
      <dgm:prSet phldrT="[Текст]" custT="1"/>
      <dgm:spPr/>
      <dgm:t>
        <a:bodyPr/>
        <a:lstStyle/>
        <a:p>
          <a:r>
            <a:rPr lang="uk-UA" sz="4000" dirty="0" smtClean="0"/>
            <a:t>?</a:t>
          </a:r>
          <a:endParaRPr lang="uk-UA" sz="4000" dirty="0"/>
        </a:p>
      </dgm:t>
    </dgm:pt>
    <dgm:pt modelId="{21E7BF4E-0DAA-4034-83CA-857CA4A6367F}" type="parTrans" cxnId="{44F6D749-1BB8-4A87-948D-A5710C969C69}">
      <dgm:prSet/>
      <dgm:spPr/>
      <dgm:t>
        <a:bodyPr/>
        <a:lstStyle/>
        <a:p>
          <a:endParaRPr lang="uk-UA" sz="2400"/>
        </a:p>
      </dgm:t>
    </dgm:pt>
    <dgm:pt modelId="{89968B18-7A13-44D7-A396-F0F5861DAF1E}" type="sibTrans" cxnId="{44F6D749-1BB8-4A87-948D-A5710C969C69}">
      <dgm:prSet/>
      <dgm:spPr/>
      <dgm:t>
        <a:bodyPr/>
        <a:lstStyle/>
        <a:p>
          <a:endParaRPr lang="uk-UA"/>
        </a:p>
      </dgm:t>
    </dgm:pt>
    <dgm:pt modelId="{88C06A8F-2E1D-4F3D-9E02-93502D435BE5}" type="pres">
      <dgm:prSet presAssocID="{CC1F3AB2-9240-496E-ADF9-0197BAA9CE3D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  <dgm:t>
        <a:bodyPr/>
        <a:lstStyle/>
        <a:p>
          <a:endParaRPr lang="uk-UA"/>
        </a:p>
      </dgm:t>
    </dgm:pt>
    <dgm:pt modelId="{2F6C0EB7-A092-4571-8680-56EC58EDACBE}" type="pres">
      <dgm:prSet presAssocID="{F7CCBEDB-19FA-446F-8C28-6995F2FA7AA3}" presName="singleCycle" presStyleCnt="0"/>
      <dgm:spPr/>
    </dgm:pt>
    <dgm:pt modelId="{84B42BC2-A47F-44F7-9019-1F6E2EE85632}" type="pres">
      <dgm:prSet presAssocID="{F7CCBEDB-19FA-446F-8C28-6995F2FA7AA3}" presName="singleCenter" presStyleLbl="node1" presStyleIdx="0" presStyleCnt="7" custScaleX="125716">
        <dgm:presLayoutVars>
          <dgm:chMax val="7"/>
          <dgm:chPref val="7"/>
        </dgm:presLayoutVars>
      </dgm:prSet>
      <dgm:spPr/>
      <dgm:t>
        <a:bodyPr/>
        <a:lstStyle/>
        <a:p>
          <a:endParaRPr lang="uk-UA"/>
        </a:p>
      </dgm:t>
    </dgm:pt>
    <dgm:pt modelId="{4B555110-D6EB-4751-AA04-13CEEA167CF4}" type="pres">
      <dgm:prSet presAssocID="{E62FD65E-2BBE-4151-B5EE-4E899EA632C4}" presName="Name56" presStyleLbl="parChTrans1D2" presStyleIdx="0" presStyleCnt="6" custSzX="847300"/>
      <dgm:spPr/>
      <dgm:t>
        <a:bodyPr/>
        <a:lstStyle/>
        <a:p>
          <a:endParaRPr lang="uk-UA"/>
        </a:p>
      </dgm:t>
    </dgm:pt>
    <dgm:pt modelId="{223542F4-C833-43B8-BBDA-0D82C7FA867C}" type="pres">
      <dgm:prSet presAssocID="{1B6862A3-25BD-4786-A17A-BDFD7B0C3031}" presName="text0" presStyleLbl="node1" presStyleIdx="1" presStyleCnt="7" custScaleX="125716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C0A0F527-BEC8-46CD-9FD3-F2E6B2DF2BB8}" type="pres">
      <dgm:prSet presAssocID="{75F111C9-B6ED-4F53-AFAC-B409ABDEE95A}" presName="Name56" presStyleLbl="parChTrans1D2" presStyleIdx="1" presStyleCnt="6" custSzX="626804"/>
      <dgm:spPr/>
      <dgm:t>
        <a:bodyPr/>
        <a:lstStyle/>
        <a:p>
          <a:endParaRPr lang="uk-UA"/>
        </a:p>
      </dgm:t>
    </dgm:pt>
    <dgm:pt modelId="{4C8D5F36-91E4-4FC5-B849-33F581AC5C6B}" type="pres">
      <dgm:prSet presAssocID="{2C4E26A3-FF4E-48DD-98CC-1C781CEA1DCE}" presName="text0" presStyleLbl="node1" presStyleIdx="2" presStyleCnt="7" custScaleX="125716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0D521067-2ACC-4CFD-A075-2E0E8EA70A03}" type="pres">
      <dgm:prSet presAssocID="{E8929C92-909D-4C01-A396-033AC91E8E00}" presName="Name56" presStyleLbl="parChTrans1D2" presStyleIdx="2" presStyleCnt="6" custSzX="626804"/>
      <dgm:spPr/>
      <dgm:t>
        <a:bodyPr/>
        <a:lstStyle/>
        <a:p>
          <a:endParaRPr lang="uk-UA"/>
        </a:p>
      </dgm:t>
    </dgm:pt>
    <dgm:pt modelId="{C4CFCD12-E0D3-41AF-8D2F-8283648284AE}" type="pres">
      <dgm:prSet presAssocID="{7A8B0C7B-CA6F-4A8E-8AA8-413D2B24D2A6}" presName="text0" presStyleLbl="node1" presStyleIdx="3" presStyleCnt="7" custScaleX="125716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ABBC12BD-711F-489F-B606-741BE97B1337}" type="pres">
      <dgm:prSet presAssocID="{72A10974-B958-4010-97EC-C8EC25EEFD7F}" presName="Name56" presStyleLbl="parChTrans1D2" presStyleIdx="3" presStyleCnt="6" custSzX="847300"/>
      <dgm:spPr/>
      <dgm:t>
        <a:bodyPr/>
        <a:lstStyle/>
        <a:p>
          <a:endParaRPr lang="uk-UA"/>
        </a:p>
      </dgm:t>
    </dgm:pt>
    <dgm:pt modelId="{9D01DECA-66D2-4D04-B1FA-F9AC303A8C5C}" type="pres">
      <dgm:prSet presAssocID="{F2A11A87-7872-4F1A-9284-B04757BE82C1}" presName="text0" presStyleLbl="node1" presStyleIdx="4" presStyleCnt="7" custScaleX="125716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CD6EBF4A-97D6-4E00-AE3D-3F6946A6C263}" type="pres">
      <dgm:prSet presAssocID="{21E7BF4E-0DAA-4034-83CA-857CA4A6367F}" presName="Name56" presStyleLbl="parChTrans1D2" presStyleIdx="4" presStyleCnt="6" custSzX="626804"/>
      <dgm:spPr/>
      <dgm:t>
        <a:bodyPr/>
        <a:lstStyle/>
        <a:p>
          <a:endParaRPr lang="uk-UA"/>
        </a:p>
      </dgm:t>
    </dgm:pt>
    <dgm:pt modelId="{2B395B53-2D65-4E56-BB19-DAC194217966}" type="pres">
      <dgm:prSet presAssocID="{34F408DA-DBC8-4541-83C5-8695C2659031}" presName="text0" presStyleLbl="node1" presStyleIdx="5" presStyleCnt="7" custScaleX="125716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257891EA-3B1C-4C70-8D0A-8D4CDC1581FD}" type="pres">
      <dgm:prSet presAssocID="{CB0482DE-4BD5-41E3-A7E6-358C106B83CD}" presName="Name56" presStyleLbl="parChTrans1D2" presStyleIdx="5" presStyleCnt="6" custSzX="626804"/>
      <dgm:spPr/>
      <dgm:t>
        <a:bodyPr/>
        <a:lstStyle/>
        <a:p>
          <a:endParaRPr lang="uk-UA"/>
        </a:p>
      </dgm:t>
    </dgm:pt>
    <dgm:pt modelId="{A9B6B370-81A3-482C-B6C6-6AC7484C638F}" type="pres">
      <dgm:prSet presAssocID="{45E35CC9-8767-4482-9274-4A9041741004}" presName="text0" presStyleLbl="node1" presStyleIdx="6" presStyleCnt="7" custScaleX="125716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46456D76-BDBA-408E-BD50-2C9EF2572774}" srcId="{F7CCBEDB-19FA-446F-8C28-6995F2FA7AA3}" destId="{2C4E26A3-FF4E-48DD-98CC-1C781CEA1DCE}" srcOrd="1" destOrd="0" parTransId="{75F111C9-B6ED-4F53-AFAC-B409ABDEE95A}" sibTransId="{7CDC04A5-AE81-447B-94CC-84932F3F1696}"/>
    <dgm:cxn modelId="{1F59E387-1A6B-4D0F-8F92-A79B84A4EB19}" type="presOf" srcId="{75F111C9-B6ED-4F53-AFAC-B409ABDEE95A}" destId="{C0A0F527-BEC8-46CD-9FD3-F2E6B2DF2BB8}" srcOrd="0" destOrd="0" presId="urn:microsoft.com/office/officeart/2008/layout/RadialCluster"/>
    <dgm:cxn modelId="{1EEF7AB1-CD43-4C5D-BA3F-01D128D7668D}" type="presOf" srcId="{1B6862A3-25BD-4786-A17A-BDFD7B0C3031}" destId="{223542F4-C833-43B8-BBDA-0D82C7FA867C}" srcOrd="0" destOrd="0" presId="urn:microsoft.com/office/officeart/2008/layout/RadialCluster"/>
    <dgm:cxn modelId="{5476AE53-AA96-4616-8CE7-E6BB12DBA11C}" type="presOf" srcId="{45E35CC9-8767-4482-9274-4A9041741004}" destId="{A9B6B370-81A3-482C-B6C6-6AC7484C638F}" srcOrd="0" destOrd="0" presId="urn:microsoft.com/office/officeart/2008/layout/RadialCluster"/>
    <dgm:cxn modelId="{DC822F38-DB7D-4BFE-AA6B-7DBCFB74A488}" srcId="{F7CCBEDB-19FA-446F-8C28-6995F2FA7AA3}" destId="{7A8B0C7B-CA6F-4A8E-8AA8-413D2B24D2A6}" srcOrd="2" destOrd="0" parTransId="{E8929C92-909D-4C01-A396-033AC91E8E00}" sibTransId="{937C49DF-8DF3-4A11-8F45-C07D4FC47EDF}"/>
    <dgm:cxn modelId="{B9426461-44FF-4551-9E1F-2B159973E96D}" type="presOf" srcId="{2C4E26A3-FF4E-48DD-98CC-1C781CEA1DCE}" destId="{4C8D5F36-91E4-4FC5-B849-33F581AC5C6B}" srcOrd="0" destOrd="0" presId="urn:microsoft.com/office/officeart/2008/layout/RadialCluster"/>
    <dgm:cxn modelId="{7F60E927-286C-4DD2-BB11-0AB1F1BD0EAA}" srcId="{F7CCBEDB-19FA-446F-8C28-6995F2FA7AA3}" destId="{F2A11A87-7872-4F1A-9284-B04757BE82C1}" srcOrd="3" destOrd="0" parTransId="{72A10974-B958-4010-97EC-C8EC25EEFD7F}" sibTransId="{200C80E9-351C-418D-A844-5405B6CF9287}"/>
    <dgm:cxn modelId="{DCDC623C-45FF-4E41-9C5D-904FBFE207F2}" type="presOf" srcId="{72A10974-B958-4010-97EC-C8EC25EEFD7F}" destId="{ABBC12BD-711F-489F-B606-741BE97B1337}" srcOrd="0" destOrd="0" presId="urn:microsoft.com/office/officeart/2008/layout/RadialCluster"/>
    <dgm:cxn modelId="{06B5C175-2A92-49CA-A1FE-2431F121CC66}" type="presOf" srcId="{34F408DA-DBC8-4541-83C5-8695C2659031}" destId="{2B395B53-2D65-4E56-BB19-DAC194217966}" srcOrd="0" destOrd="0" presId="urn:microsoft.com/office/officeart/2008/layout/RadialCluster"/>
    <dgm:cxn modelId="{67666754-F685-4E3A-A36C-53F724BED7B9}" srcId="{F7CCBEDB-19FA-446F-8C28-6995F2FA7AA3}" destId="{45E35CC9-8767-4482-9274-4A9041741004}" srcOrd="5" destOrd="0" parTransId="{CB0482DE-4BD5-41E3-A7E6-358C106B83CD}" sibTransId="{4605CCD3-D5CB-46AA-886B-1FE89000D1D8}"/>
    <dgm:cxn modelId="{9AC2CD74-854A-42FB-A9FC-EA84356183B8}" srcId="{CC1F3AB2-9240-496E-ADF9-0197BAA9CE3D}" destId="{F7CCBEDB-19FA-446F-8C28-6995F2FA7AA3}" srcOrd="0" destOrd="0" parTransId="{D1D93DE5-7BFF-403A-B99E-6766F51FF9C8}" sibTransId="{6575AFBF-E760-4F42-B517-939DE3C566D0}"/>
    <dgm:cxn modelId="{293005D9-3E43-42F8-9C00-7AA3B9056B11}" type="presOf" srcId="{CC1F3AB2-9240-496E-ADF9-0197BAA9CE3D}" destId="{88C06A8F-2E1D-4F3D-9E02-93502D435BE5}" srcOrd="0" destOrd="0" presId="urn:microsoft.com/office/officeart/2008/layout/RadialCluster"/>
    <dgm:cxn modelId="{188AB371-F73B-47BB-A18F-57E8F92F712F}" type="presOf" srcId="{E62FD65E-2BBE-4151-B5EE-4E899EA632C4}" destId="{4B555110-D6EB-4751-AA04-13CEEA167CF4}" srcOrd="0" destOrd="0" presId="urn:microsoft.com/office/officeart/2008/layout/RadialCluster"/>
    <dgm:cxn modelId="{C4EA3F38-1CCD-49AB-A794-36C94ECE8D20}" type="presOf" srcId="{21E7BF4E-0DAA-4034-83CA-857CA4A6367F}" destId="{CD6EBF4A-97D6-4E00-AE3D-3F6946A6C263}" srcOrd="0" destOrd="0" presId="urn:microsoft.com/office/officeart/2008/layout/RadialCluster"/>
    <dgm:cxn modelId="{2637228B-69DC-4E36-9BB5-7EF95C9274FF}" srcId="{F7CCBEDB-19FA-446F-8C28-6995F2FA7AA3}" destId="{1B6862A3-25BD-4786-A17A-BDFD7B0C3031}" srcOrd="0" destOrd="0" parTransId="{E62FD65E-2BBE-4151-B5EE-4E899EA632C4}" sibTransId="{FED85D6A-B964-4BB5-B5B2-48C96E4FA796}"/>
    <dgm:cxn modelId="{4D6EE2E5-FEEA-4491-8F36-97EF2277DB4B}" type="presOf" srcId="{F2A11A87-7872-4F1A-9284-B04757BE82C1}" destId="{9D01DECA-66D2-4D04-B1FA-F9AC303A8C5C}" srcOrd="0" destOrd="0" presId="urn:microsoft.com/office/officeart/2008/layout/RadialCluster"/>
    <dgm:cxn modelId="{FE9F02B9-BE0A-4FDA-9070-4A098AB9860A}" type="presOf" srcId="{E8929C92-909D-4C01-A396-033AC91E8E00}" destId="{0D521067-2ACC-4CFD-A075-2E0E8EA70A03}" srcOrd="0" destOrd="0" presId="urn:microsoft.com/office/officeart/2008/layout/RadialCluster"/>
    <dgm:cxn modelId="{DB51626C-8BAE-415D-B5AE-3E3009452AC5}" type="presOf" srcId="{CB0482DE-4BD5-41E3-A7E6-358C106B83CD}" destId="{257891EA-3B1C-4C70-8D0A-8D4CDC1581FD}" srcOrd="0" destOrd="0" presId="urn:microsoft.com/office/officeart/2008/layout/RadialCluster"/>
    <dgm:cxn modelId="{2DD3B758-4998-46F7-81AF-DB7685D5CF6B}" type="presOf" srcId="{7A8B0C7B-CA6F-4A8E-8AA8-413D2B24D2A6}" destId="{C4CFCD12-E0D3-41AF-8D2F-8283648284AE}" srcOrd="0" destOrd="0" presId="urn:microsoft.com/office/officeart/2008/layout/RadialCluster"/>
    <dgm:cxn modelId="{44F6D749-1BB8-4A87-948D-A5710C969C69}" srcId="{F7CCBEDB-19FA-446F-8C28-6995F2FA7AA3}" destId="{34F408DA-DBC8-4541-83C5-8695C2659031}" srcOrd="4" destOrd="0" parTransId="{21E7BF4E-0DAA-4034-83CA-857CA4A6367F}" sibTransId="{89968B18-7A13-44D7-A396-F0F5861DAF1E}"/>
    <dgm:cxn modelId="{6F95B052-0CCF-4D2C-A981-69B7A9E559CC}" type="presOf" srcId="{F7CCBEDB-19FA-446F-8C28-6995F2FA7AA3}" destId="{84B42BC2-A47F-44F7-9019-1F6E2EE85632}" srcOrd="0" destOrd="0" presId="urn:microsoft.com/office/officeart/2008/layout/RadialCluster"/>
    <dgm:cxn modelId="{A7CD84CF-9D8E-470A-B614-EBBE3742349A}" type="presParOf" srcId="{88C06A8F-2E1D-4F3D-9E02-93502D435BE5}" destId="{2F6C0EB7-A092-4571-8680-56EC58EDACBE}" srcOrd="0" destOrd="0" presId="urn:microsoft.com/office/officeart/2008/layout/RadialCluster"/>
    <dgm:cxn modelId="{FC302753-AF1D-472B-99E4-B6E0E11574E4}" type="presParOf" srcId="{2F6C0EB7-A092-4571-8680-56EC58EDACBE}" destId="{84B42BC2-A47F-44F7-9019-1F6E2EE85632}" srcOrd="0" destOrd="0" presId="urn:microsoft.com/office/officeart/2008/layout/RadialCluster"/>
    <dgm:cxn modelId="{3DAD7FC6-411D-42AF-A9A0-2A73B4664948}" type="presParOf" srcId="{2F6C0EB7-A092-4571-8680-56EC58EDACBE}" destId="{4B555110-D6EB-4751-AA04-13CEEA167CF4}" srcOrd="1" destOrd="0" presId="urn:microsoft.com/office/officeart/2008/layout/RadialCluster"/>
    <dgm:cxn modelId="{B21E948C-2509-451C-828A-AF6110F31504}" type="presParOf" srcId="{2F6C0EB7-A092-4571-8680-56EC58EDACBE}" destId="{223542F4-C833-43B8-BBDA-0D82C7FA867C}" srcOrd="2" destOrd="0" presId="urn:microsoft.com/office/officeart/2008/layout/RadialCluster"/>
    <dgm:cxn modelId="{477E78B7-E4A0-49B2-B266-5B7609ADA3B3}" type="presParOf" srcId="{2F6C0EB7-A092-4571-8680-56EC58EDACBE}" destId="{C0A0F527-BEC8-46CD-9FD3-F2E6B2DF2BB8}" srcOrd="3" destOrd="0" presId="urn:microsoft.com/office/officeart/2008/layout/RadialCluster"/>
    <dgm:cxn modelId="{FC9EF37B-9E18-4C07-889F-F1D3A23911A9}" type="presParOf" srcId="{2F6C0EB7-A092-4571-8680-56EC58EDACBE}" destId="{4C8D5F36-91E4-4FC5-B849-33F581AC5C6B}" srcOrd="4" destOrd="0" presId="urn:microsoft.com/office/officeart/2008/layout/RadialCluster"/>
    <dgm:cxn modelId="{40EE7398-9FBB-45CC-8F0A-8029E6F34A4C}" type="presParOf" srcId="{2F6C0EB7-A092-4571-8680-56EC58EDACBE}" destId="{0D521067-2ACC-4CFD-A075-2E0E8EA70A03}" srcOrd="5" destOrd="0" presId="urn:microsoft.com/office/officeart/2008/layout/RadialCluster"/>
    <dgm:cxn modelId="{5ABDE623-99F3-4873-AA13-2D5C5185C90A}" type="presParOf" srcId="{2F6C0EB7-A092-4571-8680-56EC58EDACBE}" destId="{C4CFCD12-E0D3-41AF-8D2F-8283648284AE}" srcOrd="6" destOrd="0" presId="urn:microsoft.com/office/officeart/2008/layout/RadialCluster"/>
    <dgm:cxn modelId="{F24ABC85-64C8-42D6-9E8D-C9AC44765D2B}" type="presParOf" srcId="{2F6C0EB7-A092-4571-8680-56EC58EDACBE}" destId="{ABBC12BD-711F-489F-B606-741BE97B1337}" srcOrd="7" destOrd="0" presId="urn:microsoft.com/office/officeart/2008/layout/RadialCluster"/>
    <dgm:cxn modelId="{F6AB64BB-6FE0-482B-AF18-1B67C57A9F3C}" type="presParOf" srcId="{2F6C0EB7-A092-4571-8680-56EC58EDACBE}" destId="{9D01DECA-66D2-4D04-B1FA-F9AC303A8C5C}" srcOrd="8" destOrd="0" presId="urn:microsoft.com/office/officeart/2008/layout/RadialCluster"/>
    <dgm:cxn modelId="{F081B3F7-85A9-46E4-95B5-89D7D7B0D79D}" type="presParOf" srcId="{2F6C0EB7-A092-4571-8680-56EC58EDACBE}" destId="{CD6EBF4A-97D6-4E00-AE3D-3F6946A6C263}" srcOrd="9" destOrd="0" presId="urn:microsoft.com/office/officeart/2008/layout/RadialCluster"/>
    <dgm:cxn modelId="{8311BB35-AC1A-400A-A6B3-983E63EB7FCA}" type="presParOf" srcId="{2F6C0EB7-A092-4571-8680-56EC58EDACBE}" destId="{2B395B53-2D65-4E56-BB19-DAC194217966}" srcOrd="10" destOrd="0" presId="urn:microsoft.com/office/officeart/2008/layout/RadialCluster"/>
    <dgm:cxn modelId="{A1A1D07A-C6E5-4085-8184-3C465386E773}" type="presParOf" srcId="{2F6C0EB7-A092-4571-8680-56EC58EDACBE}" destId="{257891EA-3B1C-4C70-8D0A-8D4CDC1581FD}" srcOrd="11" destOrd="0" presId="urn:microsoft.com/office/officeart/2008/layout/RadialCluster"/>
    <dgm:cxn modelId="{6FC8CF48-2271-4702-8B8D-0FC3CA0D5BAC}" type="presParOf" srcId="{2F6C0EB7-A092-4571-8680-56EC58EDACBE}" destId="{A9B6B370-81A3-482C-B6C6-6AC7484C638F}" srcOrd="12" destOrd="0" presId="urn:microsoft.com/office/officeart/2008/layout/RadialCluster"/>
  </dgm:cxnLst>
  <dgm:bg>
    <a:solidFill>
      <a:schemeClr val="accent2">
        <a:lumMod val="20000"/>
        <a:lumOff val="80000"/>
      </a:schemeClr>
    </a:solidFill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CB4BD2F-88CA-4D4A-8B78-E1E5D3B33AA9}">
      <dsp:nvSpPr>
        <dsp:cNvPr id="0" name=""/>
        <dsp:cNvSpPr/>
      </dsp:nvSpPr>
      <dsp:spPr>
        <a:xfrm>
          <a:off x="3467490" y="3038984"/>
          <a:ext cx="2101514" cy="210151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4267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9600" b="1" kern="1200" dirty="0" smtClean="0">
              <a:solidFill>
                <a:srgbClr val="002060"/>
              </a:solidFill>
            </a:rPr>
            <a:t>?</a:t>
          </a:r>
          <a:endParaRPr lang="uk-UA" sz="9600" b="1" kern="1200" dirty="0">
            <a:solidFill>
              <a:srgbClr val="002060"/>
            </a:solidFill>
          </a:endParaRPr>
        </a:p>
      </dsp:txBody>
      <dsp:txXfrm>
        <a:off x="3775250" y="3346744"/>
        <a:ext cx="1485994" cy="1485994"/>
      </dsp:txXfrm>
    </dsp:sp>
    <dsp:sp modelId="{FF57391E-FC94-48A9-99A7-A960B5A83F8F}">
      <dsp:nvSpPr>
        <dsp:cNvPr id="0" name=""/>
        <dsp:cNvSpPr/>
      </dsp:nvSpPr>
      <dsp:spPr>
        <a:xfrm rot="10800000">
          <a:off x="1017598" y="3790276"/>
          <a:ext cx="2315147" cy="598931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18C58C0-54BF-4E89-871B-11AF92DAB330}">
      <dsp:nvSpPr>
        <dsp:cNvPr id="0" name=""/>
        <dsp:cNvSpPr/>
      </dsp:nvSpPr>
      <dsp:spPr>
        <a:xfrm>
          <a:off x="282068" y="3501317"/>
          <a:ext cx="1471060" cy="117684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i="1" kern="1200" dirty="0" smtClean="0">
              <a:solidFill>
                <a:srgbClr val="002060"/>
              </a:solidFill>
            </a:rPr>
            <a:t>поляни</a:t>
          </a:r>
          <a:endParaRPr lang="uk-UA" sz="2000" b="1" kern="1200" dirty="0">
            <a:solidFill>
              <a:srgbClr val="002060"/>
            </a:solidFill>
          </a:endParaRPr>
        </a:p>
      </dsp:txBody>
      <dsp:txXfrm>
        <a:off x="316537" y="3535786"/>
        <a:ext cx="1402122" cy="1107910"/>
      </dsp:txXfrm>
    </dsp:sp>
    <dsp:sp modelId="{D5EBB107-8A2D-4DB4-9EE0-A8E3708DAB30}">
      <dsp:nvSpPr>
        <dsp:cNvPr id="0" name=""/>
        <dsp:cNvSpPr/>
      </dsp:nvSpPr>
      <dsp:spPr>
        <a:xfrm rot="12600000">
          <a:off x="1331511" y="2618738"/>
          <a:ext cx="2315147" cy="598931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5B26F33-7F91-4C3B-8BC1-FC7431E80C50}">
      <dsp:nvSpPr>
        <dsp:cNvPr id="0" name=""/>
        <dsp:cNvSpPr/>
      </dsp:nvSpPr>
      <dsp:spPr>
        <a:xfrm>
          <a:off x="751066" y="1750993"/>
          <a:ext cx="1471060" cy="117684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i="1" kern="1200" dirty="0" smtClean="0">
              <a:solidFill>
                <a:srgbClr val="002060"/>
              </a:solidFill>
            </a:rPr>
            <a:t>древляни</a:t>
          </a:r>
          <a:endParaRPr lang="uk-UA" sz="2000" b="1" kern="1200" dirty="0">
            <a:solidFill>
              <a:srgbClr val="002060"/>
            </a:solidFill>
          </a:endParaRPr>
        </a:p>
      </dsp:txBody>
      <dsp:txXfrm>
        <a:off x="785535" y="1785462"/>
        <a:ext cx="1402122" cy="1107910"/>
      </dsp:txXfrm>
    </dsp:sp>
    <dsp:sp modelId="{7AC2934A-C6A6-4236-A768-EDE59C0639A0}">
      <dsp:nvSpPr>
        <dsp:cNvPr id="0" name=""/>
        <dsp:cNvSpPr/>
      </dsp:nvSpPr>
      <dsp:spPr>
        <a:xfrm rot="14400000">
          <a:off x="2189136" y="1761113"/>
          <a:ext cx="2315147" cy="598931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945DD8E-B9CC-42CC-A2FB-6A65DAA87D5A}">
      <dsp:nvSpPr>
        <dsp:cNvPr id="0" name=""/>
        <dsp:cNvSpPr/>
      </dsp:nvSpPr>
      <dsp:spPr>
        <a:xfrm>
          <a:off x="2032393" y="469666"/>
          <a:ext cx="1471060" cy="117684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i="1" kern="1200" dirty="0" smtClean="0">
              <a:solidFill>
                <a:srgbClr val="002060"/>
              </a:solidFill>
            </a:rPr>
            <a:t>сіверяни</a:t>
          </a:r>
          <a:endParaRPr lang="uk-UA" sz="2000" b="1" kern="1200" dirty="0">
            <a:solidFill>
              <a:srgbClr val="002060"/>
            </a:solidFill>
          </a:endParaRPr>
        </a:p>
      </dsp:txBody>
      <dsp:txXfrm>
        <a:off x="2066862" y="504135"/>
        <a:ext cx="1402122" cy="1107910"/>
      </dsp:txXfrm>
    </dsp:sp>
    <dsp:sp modelId="{46AC19C8-EB42-4916-B480-2FF066CBEB22}">
      <dsp:nvSpPr>
        <dsp:cNvPr id="0" name=""/>
        <dsp:cNvSpPr/>
      </dsp:nvSpPr>
      <dsp:spPr>
        <a:xfrm rot="16200000">
          <a:off x="3360674" y="1447200"/>
          <a:ext cx="2315147" cy="598931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869C3DE-76BF-4284-ADD2-B99D0BBE294B}">
      <dsp:nvSpPr>
        <dsp:cNvPr id="0" name=""/>
        <dsp:cNvSpPr/>
      </dsp:nvSpPr>
      <dsp:spPr>
        <a:xfrm>
          <a:off x="3782717" y="668"/>
          <a:ext cx="1471060" cy="117684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i="1" kern="1200" dirty="0" smtClean="0">
              <a:solidFill>
                <a:srgbClr val="002060"/>
              </a:solidFill>
            </a:rPr>
            <a:t>тиверці</a:t>
          </a:r>
          <a:endParaRPr lang="uk-UA" sz="2000" b="1" kern="1200" dirty="0">
            <a:solidFill>
              <a:srgbClr val="002060"/>
            </a:solidFill>
          </a:endParaRPr>
        </a:p>
      </dsp:txBody>
      <dsp:txXfrm>
        <a:off x="3817186" y="35137"/>
        <a:ext cx="1402122" cy="1107910"/>
      </dsp:txXfrm>
    </dsp:sp>
    <dsp:sp modelId="{CFA23E53-1E59-4FE8-A422-3214E5D7A7F7}">
      <dsp:nvSpPr>
        <dsp:cNvPr id="0" name=""/>
        <dsp:cNvSpPr/>
      </dsp:nvSpPr>
      <dsp:spPr>
        <a:xfrm rot="18000000">
          <a:off x="4532211" y="1761113"/>
          <a:ext cx="2315147" cy="598931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231115E-4D10-4E33-8D04-1B29D5FD25AF}">
      <dsp:nvSpPr>
        <dsp:cNvPr id="0" name=""/>
        <dsp:cNvSpPr/>
      </dsp:nvSpPr>
      <dsp:spPr>
        <a:xfrm>
          <a:off x="5533042" y="469666"/>
          <a:ext cx="1471060" cy="117684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i="1" kern="1200" dirty="0" smtClean="0">
              <a:solidFill>
                <a:srgbClr val="002060"/>
              </a:solidFill>
            </a:rPr>
            <a:t>уличі</a:t>
          </a:r>
          <a:endParaRPr lang="uk-UA" sz="2000" b="1" kern="1200" dirty="0">
            <a:solidFill>
              <a:srgbClr val="002060"/>
            </a:solidFill>
          </a:endParaRPr>
        </a:p>
      </dsp:txBody>
      <dsp:txXfrm>
        <a:off x="5567511" y="504135"/>
        <a:ext cx="1402122" cy="1107910"/>
      </dsp:txXfrm>
    </dsp:sp>
    <dsp:sp modelId="{BEA3C757-0DA0-47AF-965A-D4B05CE8D10C}">
      <dsp:nvSpPr>
        <dsp:cNvPr id="0" name=""/>
        <dsp:cNvSpPr/>
      </dsp:nvSpPr>
      <dsp:spPr>
        <a:xfrm rot="19800000">
          <a:off x="5389836" y="2618738"/>
          <a:ext cx="2315147" cy="598931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3E8BDA2-9C43-4DBF-9116-A8069E9DBA47}">
      <dsp:nvSpPr>
        <dsp:cNvPr id="0" name=""/>
        <dsp:cNvSpPr/>
      </dsp:nvSpPr>
      <dsp:spPr>
        <a:xfrm>
          <a:off x="6814368" y="1750993"/>
          <a:ext cx="1471060" cy="117684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i="1" kern="1200" dirty="0" smtClean="0">
              <a:solidFill>
                <a:srgbClr val="002060"/>
              </a:solidFill>
            </a:rPr>
            <a:t>дуліби,</a:t>
          </a:r>
          <a:br>
            <a:rPr lang="uk-UA" sz="2000" b="1" i="1" kern="1200" dirty="0" smtClean="0">
              <a:solidFill>
                <a:srgbClr val="002060"/>
              </a:solidFill>
            </a:rPr>
          </a:br>
          <a:r>
            <a:rPr lang="uk-UA" sz="2000" b="1" i="1" kern="1200" dirty="0" smtClean="0">
              <a:solidFill>
                <a:srgbClr val="002060"/>
              </a:solidFill>
            </a:rPr>
            <a:t>волиняни, бужани </a:t>
          </a:r>
          <a:endParaRPr lang="uk-UA" sz="2000" b="1" kern="1200" dirty="0">
            <a:solidFill>
              <a:srgbClr val="002060"/>
            </a:solidFill>
          </a:endParaRPr>
        </a:p>
      </dsp:txBody>
      <dsp:txXfrm>
        <a:off x="6848837" y="1785462"/>
        <a:ext cx="1402122" cy="1107910"/>
      </dsp:txXfrm>
    </dsp:sp>
    <dsp:sp modelId="{2AE6FEB6-39A3-4D45-9BA3-3F27E7003530}">
      <dsp:nvSpPr>
        <dsp:cNvPr id="0" name=""/>
        <dsp:cNvSpPr/>
      </dsp:nvSpPr>
      <dsp:spPr>
        <a:xfrm>
          <a:off x="5703749" y="3790276"/>
          <a:ext cx="2315147" cy="598931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B5C9A02-3C80-4959-BAB0-4A337CD73A7D}">
      <dsp:nvSpPr>
        <dsp:cNvPr id="0" name=""/>
        <dsp:cNvSpPr/>
      </dsp:nvSpPr>
      <dsp:spPr>
        <a:xfrm>
          <a:off x="7283367" y="3501317"/>
          <a:ext cx="1471060" cy="117684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i="1" kern="1200" dirty="0" smtClean="0">
              <a:solidFill>
                <a:srgbClr val="002060"/>
              </a:solidFill>
            </a:rPr>
            <a:t>білі хорвати</a:t>
          </a:r>
          <a:endParaRPr lang="uk-UA" sz="2000" b="1" kern="1200" dirty="0">
            <a:solidFill>
              <a:srgbClr val="002060"/>
            </a:solidFill>
          </a:endParaRPr>
        </a:p>
      </dsp:txBody>
      <dsp:txXfrm>
        <a:off x="7317836" y="3535786"/>
        <a:ext cx="1402122" cy="110791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4B42BC2-A47F-44F7-9019-1F6E2EE85632}">
      <dsp:nvSpPr>
        <dsp:cNvPr id="0" name=""/>
        <dsp:cNvSpPr/>
      </dsp:nvSpPr>
      <dsp:spPr>
        <a:xfrm>
          <a:off x="3176362" y="1789398"/>
          <a:ext cx="1928194" cy="153377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1280" tIns="81280" rIns="81280" bIns="8128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200" kern="1200" dirty="0" smtClean="0"/>
            <a:t>Аскольд і Дір</a:t>
          </a:r>
          <a:endParaRPr lang="uk-UA" sz="3200" kern="1200" dirty="0"/>
        </a:p>
      </dsp:txBody>
      <dsp:txXfrm>
        <a:off x="3251234" y="1864270"/>
        <a:ext cx="1778450" cy="1384026"/>
      </dsp:txXfrm>
    </dsp:sp>
    <dsp:sp modelId="{4B555110-D6EB-4751-AA04-13CEEA167CF4}">
      <dsp:nvSpPr>
        <dsp:cNvPr id="0" name=""/>
        <dsp:cNvSpPr/>
      </dsp:nvSpPr>
      <dsp:spPr>
        <a:xfrm rot="16200000">
          <a:off x="3759793" y="1408732"/>
          <a:ext cx="761333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761333" y="0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23542F4-C833-43B8-BBDA-0D82C7FA867C}">
      <dsp:nvSpPr>
        <dsp:cNvPr id="0" name=""/>
        <dsp:cNvSpPr/>
      </dsp:nvSpPr>
      <dsp:spPr>
        <a:xfrm>
          <a:off x="3494514" y="439"/>
          <a:ext cx="1291890" cy="102762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0" tIns="101600" rIns="101600" bIns="1016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4000" kern="1200" dirty="0" smtClean="0"/>
            <a:t>?</a:t>
          </a:r>
          <a:endParaRPr lang="uk-UA" sz="4000" kern="1200" dirty="0"/>
        </a:p>
      </dsp:txBody>
      <dsp:txXfrm>
        <a:off x="3544679" y="50604"/>
        <a:ext cx="1191560" cy="927296"/>
      </dsp:txXfrm>
    </dsp:sp>
    <dsp:sp modelId="{C0A0F527-BEC8-46CD-9FD3-F2E6B2DF2BB8}">
      <dsp:nvSpPr>
        <dsp:cNvPr id="0" name=""/>
        <dsp:cNvSpPr/>
      </dsp:nvSpPr>
      <dsp:spPr>
        <a:xfrm rot="19800000">
          <a:off x="5092304" y="1953933"/>
          <a:ext cx="182914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82914" y="0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C8D5F36-91E4-4FC5-B849-33F581AC5C6B}">
      <dsp:nvSpPr>
        <dsp:cNvPr id="0" name=""/>
        <dsp:cNvSpPr/>
      </dsp:nvSpPr>
      <dsp:spPr>
        <a:xfrm>
          <a:off x="5262965" y="1021455"/>
          <a:ext cx="1291890" cy="102762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0" tIns="101600" rIns="101600" bIns="1016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4000" kern="1200" dirty="0" smtClean="0"/>
            <a:t>?</a:t>
          </a:r>
          <a:endParaRPr lang="uk-UA" sz="4000" kern="1200" dirty="0"/>
        </a:p>
      </dsp:txBody>
      <dsp:txXfrm>
        <a:off x="5313130" y="1071620"/>
        <a:ext cx="1191560" cy="927296"/>
      </dsp:txXfrm>
    </dsp:sp>
    <dsp:sp modelId="{0D521067-2ACC-4CFD-A075-2E0E8EA70A03}">
      <dsp:nvSpPr>
        <dsp:cNvPr id="0" name=""/>
        <dsp:cNvSpPr/>
      </dsp:nvSpPr>
      <dsp:spPr>
        <a:xfrm rot="1800000">
          <a:off x="5092304" y="3158634"/>
          <a:ext cx="182914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82914" y="0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4CFCD12-E0D3-41AF-8D2F-8283648284AE}">
      <dsp:nvSpPr>
        <dsp:cNvPr id="0" name=""/>
        <dsp:cNvSpPr/>
      </dsp:nvSpPr>
      <dsp:spPr>
        <a:xfrm>
          <a:off x="5262965" y="3063486"/>
          <a:ext cx="1291890" cy="102762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0" tIns="101600" rIns="101600" bIns="1016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4000" kern="1200" dirty="0" smtClean="0"/>
            <a:t>?</a:t>
          </a:r>
          <a:endParaRPr lang="uk-UA" sz="4000" kern="1200" dirty="0"/>
        </a:p>
      </dsp:txBody>
      <dsp:txXfrm>
        <a:off x="5313130" y="3113651"/>
        <a:ext cx="1191560" cy="927296"/>
      </dsp:txXfrm>
    </dsp:sp>
    <dsp:sp modelId="{ABBC12BD-711F-489F-B606-741BE97B1337}">
      <dsp:nvSpPr>
        <dsp:cNvPr id="0" name=""/>
        <dsp:cNvSpPr/>
      </dsp:nvSpPr>
      <dsp:spPr>
        <a:xfrm rot="5400000">
          <a:off x="3759793" y="3703835"/>
          <a:ext cx="761333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761333" y="0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D01DECA-66D2-4D04-B1FA-F9AC303A8C5C}">
      <dsp:nvSpPr>
        <dsp:cNvPr id="0" name=""/>
        <dsp:cNvSpPr/>
      </dsp:nvSpPr>
      <dsp:spPr>
        <a:xfrm>
          <a:off x="3494514" y="4084502"/>
          <a:ext cx="1291890" cy="102762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0" tIns="101600" rIns="101600" bIns="1016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4000" kern="1200" dirty="0" smtClean="0"/>
            <a:t>?</a:t>
          </a:r>
          <a:endParaRPr lang="uk-UA" sz="4000" kern="1200" dirty="0"/>
        </a:p>
      </dsp:txBody>
      <dsp:txXfrm>
        <a:off x="3544679" y="4134667"/>
        <a:ext cx="1191560" cy="927296"/>
      </dsp:txXfrm>
    </dsp:sp>
    <dsp:sp modelId="{CD6EBF4A-97D6-4E00-AE3D-3F6946A6C263}">
      <dsp:nvSpPr>
        <dsp:cNvPr id="0" name=""/>
        <dsp:cNvSpPr/>
      </dsp:nvSpPr>
      <dsp:spPr>
        <a:xfrm rot="9000000">
          <a:off x="3005701" y="3158634"/>
          <a:ext cx="182914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82914" y="0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B395B53-2D65-4E56-BB19-DAC194217966}">
      <dsp:nvSpPr>
        <dsp:cNvPr id="0" name=""/>
        <dsp:cNvSpPr/>
      </dsp:nvSpPr>
      <dsp:spPr>
        <a:xfrm>
          <a:off x="1726063" y="3063486"/>
          <a:ext cx="1291890" cy="102762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0" tIns="101600" rIns="101600" bIns="1016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4000" kern="1200" dirty="0" smtClean="0"/>
            <a:t>?</a:t>
          </a:r>
          <a:endParaRPr lang="uk-UA" sz="4000" kern="1200" dirty="0"/>
        </a:p>
      </dsp:txBody>
      <dsp:txXfrm>
        <a:off x="1776228" y="3113651"/>
        <a:ext cx="1191560" cy="927296"/>
      </dsp:txXfrm>
    </dsp:sp>
    <dsp:sp modelId="{257891EA-3B1C-4C70-8D0A-8D4CDC1581FD}">
      <dsp:nvSpPr>
        <dsp:cNvPr id="0" name=""/>
        <dsp:cNvSpPr/>
      </dsp:nvSpPr>
      <dsp:spPr>
        <a:xfrm rot="12600000">
          <a:off x="3005701" y="1953933"/>
          <a:ext cx="182914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82914" y="0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9B6B370-81A3-482C-B6C6-6AC7484C638F}">
      <dsp:nvSpPr>
        <dsp:cNvPr id="0" name=""/>
        <dsp:cNvSpPr/>
      </dsp:nvSpPr>
      <dsp:spPr>
        <a:xfrm>
          <a:off x="1726063" y="1021455"/>
          <a:ext cx="1291890" cy="102762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0" tIns="101600" rIns="101600" bIns="1016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4000" kern="1200" dirty="0" smtClean="0"/>
            <a:t>?</a:t>
          </a:r>
          <a:endParaRPr lang="uk-UA" sz="4000" kern="1200" dirty="0"/>
        </a:p>
      </dsp:txBody>
      <dsp:txXfrm>
        <a:off x="1776228" y="1071620"/>
        <a:ext cx="1191560" cy="92729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429064" y="3337560"/>
            <a:ext cx="6480048" cy="2301240"/>
          </a:xfrm>
        </p:spPr>
        <p:txBody>
          <a:bodyPr rIns="45720" anchor="t"/>
          <a:lstStyle>
            <a:lvl1pPr algn="r">
              <a:defRPr lang="en-US" b="1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433050" y="1544812"/>
            <a:ext cx="6480048" cy="1752600"/>
          </a:xfrm>
        </p:spPr>
        <p:txBody>
          <a:bodyPr tIns="0" rIns="45720" bIns="0" anchor="b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1A12F-E0CB-49F3-B754-DB11B2F7DAC7}" type="datetimeFigureOut">
              <a:rPr lang="uk-UA" smtClean="0"/>
              <a:t>28.09.2016</a:t>
            </a:fld>
            <a:endParaRPr lang="uk-UA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2B7F1-E8A1-49CB-8A93-23045ACB6E5D}" type="slidenum">
              <a:rPr lang="uk-UA" smtClean="0"/>
              <a:t>‹#›</a:t>
            </a:fld>
            <a:endParaRPr lang="uk-UA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1A12F-E0CB-49F3-B754-DB11B2F7DAC7}" type="datetimeFigureOut">
              <a:rPr lang="uk-UA" smtClean="0"/>
              <a:t>28.09.2016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2B7F1-E8A1-49CB-8A93-23045ACB6E5D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1A12F-E0CB-49F3-B754-DB11B2F7DAC7}" type="datetimeFigureOut">
              <a:rPr lang="uk-UA" smtClean="0"/>
              <a:t>28.09.2016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2B7F1-E8A1-49CB-8A93-23045ACB6E5D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5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5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7" name="Freeform 9"/>
          <p:cNvSpPr/>
          <p:nvPr/>
        </p:nvSpPr>
        <p:spPr>
          <a:xfrm rot="10800000">
            <a:off x="891821" y="5617774"/>
            <a:ext cx="7382935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10"/>
          <p:cNvSpPr/>
          <p:nvPr/>
        </p:nvSpPr>
        <p:spPr>
          <a:xfrm>
            <a:off x="990600" y="1017588"/>
            <a:ext cx="7178675" cy="4830762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11"/>
          <p:cNvSpPr/>
          <p:nvPr/>
        </p:nvSpPr>
        <p:spPr>
          <a:xfrm>
            <a:off x="990600" y="1009650"/>
            <a:ext cx="7180263" cy="4832350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10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35684">
            <a:off x="769938" y="701675"/>
            <a:ext cx="566737" cy="56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096196">
            <a:off x="7854950" y="749300"/>
            <a:ext cx="566738" cy="56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27201" y="1794935"/>
            <a:ext cx="5723468" cy="1828090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00" y="3736622"/>
            <a:ext cx="5712179" cy="1524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10"/>
          </p:nvPr>
        </p:nvSpPr>
        <p:spPr>
          <a:xfrm>
            <a:off x="6770688" y="5357813"/>
            <a:ext cx="1214437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D0B5DA-2F0B-4B91-8737-30B3807AE6C4}" type="datetimeFigureOut">
              <a:rPr lang="ru-RU">
                <a:solidFill>
                  <a:srgbClr val="B13F9A"/>
                </a:solidFill>
              </a:rPr>
              <a:pPr>
                <a:defRPr/>
              </a:pPr>
              <a:t>28.09.2016</a:t>
            </a:fld>
            <a:endParaRPr lang="ru-RU">
              <a:solidFill>
                <a:srgbClr val="B13F9A"/>
              </a:solidFill>
            </a:endParaRPr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74750" y="5357813"/>
            <a:ext cx="503396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B13F9A"/>
              </a:solidFill>
            </a:endParaRPr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13475" y="5357813"/>
            <a:ext cx="554038" cy="365125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6B846192-2698-435E-9525-3F1583688395}" type="slidenum">
              <a:rPr lang="ru-RU">
                <a:solidFill>
                  <a:srgbClr val="B13F9A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B13F9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7065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ED2EE2-BB44-4DAD-A18A-6E4261F08AC3}" type="datetimeFigureOut">
              <a:rPr lang="ru-RU">
                <a:solidFill>
                  <a:srgbClr val="B13F9A"/>
                </a:solidFill>
              </a:rPr>
              <a:pPr>
                <a:defRPr/>
              </a:pPr>
              <a:t>28.09.2016</a:t>
            </a:fld>
            <a:endParaRPr lang="ru-RU">
              <a:solidFill>
                <a:srgbClr val="B13F9A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B13F9A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52EF08-CF58-4E90-B1EF-664A3A3D3879}" type="slidenum">
              <a:rPr lang="ru-RU">
                <a:solidFill>
                  <a:srgbClr val="B13F9A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B13F9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64748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979" y="2239430"/>
            <a:ext cx="6254044" cy="1362075"/>
          </a:xfrm>
        </p:spPr>
        <p:txBody>
          <a:bodyPr anchor="b"/>
          <a:lstStyle>
            <a:lvl1pPr algn="ctr">
              <a:defRPr sz="4000" b="0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6267" y="3725334"/>
            <a:ext cx="6231467" cy="1309511"/>
          </a:xfrm>
        </p:spPr>
        <p:txBody>
          <a:bodyPr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DBD120-69C7-402A-8BA4-2E45F58EB023}" type="datetimeFigureOut">
              <a:rPr lang="ru-RU">
                <a:solidFill>
                  <a:srgbClr val="B13F9A"/>
                </a:solidFill>
              </a:rPr>
              <a:pPr>
                <a:defRPr/>
              </a:pPr>
              <a:t>28.09.2016</a:t>
            </a:fld>
            <a:endParaRPr lang="ru-RU">
              <a:solidFill>
                <a:srgbClr val="B13F9A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B13F9A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7889B7-2819-4828-9D69-A667B4E3A54C}" type="slidenum">
              <a:rPr lang="ru-RU">
                <a:solidFill>
                  <a:srgbClr val="B13F9A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B13F9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36802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298448" y="2121407"/>
            <a:ext cx="3200400" cy="360273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63440" y="2119313"/>
            <a:ext cx="3200400" cy="360521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43541D-96B4-49D3-B001-1764175BE840}" type="datetimeFigureOut">
              <a:rPr lang="ru-RU">
                <a:solidFill>
                  <a:srgbClr val="B13F9A"/>
                </a:solidFill>
              </a:rPr>
              <a:pPr>
                <a:defRPr/>
              </a:pPr>
              <a:t>28.09.2016</a:t>
            </a:fld>
            <a:endParaRPr lang="ru-RU">
              <a:solidFill>
                <a:srgbClr val="B13F9A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B13F9A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ECB64F-C5D9-4198-AE16-168E32280198}" type="slidenum">
              <a:rPr lang="ru-RU">
                <a:solidFill>
                  <a:srgbClr val="B13F9A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B13F9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19717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57869" y="2122312"/>
            <a:ext cx="2939521" cy="820208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10669" y="2122311"/>
            <a:ext cx="2944368" cy="822960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298448" y="2944368"/>
            <a:ext cx="3227832" cy="27797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45151" y="2944813"/>
            <a:ext cx="3227832" cy="27797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D5E106-E730-463B-AC68-29BECAE33A16}" type="datetimeFigureOut">
              <a:rPr lang="ru-RU">
                <a:solidFill>
                  <a:srgbClr val="B13F9A"/>
                </a:solidFill>
              </a:rPr>
              <a:pPr>
                <a:defRPr/>
              </a:pPr>
              <a:t>28.09.2016</a:t>
            </a:fld>
            <a:endParaRPr lang="ru-RU">
              <a:solidFill>
                <a:srgbClr val="B13F9A"/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B13F9A"/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DFD0C0-4D0C-4CC2-A1B9-A5B980DF28FF}" type="slidenum">
              <a:rPr lang="ru-RU">
                <a:solidFill>
                  <a:srgbClr val="B13F9A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B13F9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99124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31ADD8-2B0A-4663-8288-B9D9ADB56F4B}" type="datetimeFigureOut">
              <a:rPr lang="ru-RU">
                <a:solidFill>
                  <a:srgbClr val="B13F9A"/>
                </a:solidFill>
              </a:rPr>
              <a:pPr>
                <a:defRPr/>
              </a:pPr>
              <a:t>28.09.2016</a:t>
            </a:fld>
            <a:endParaRPr lang="ru-RU">
              <a:solidFill>
                <a:srgbClr val="B13F9A"/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B13F9A"/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200EBB-9BE6-47A3-BE03-1ACA589C0654}" type="slidenum">
              <a:rPr lang="ru-RU">
                <a:solidFill>
                  <a:srgbClr val="B13F9A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B13F9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695439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E4F9EF-E68E-4589-BCB1-EA399BE62E30}" type="datetimeFigureOut">
              <a:rPr lang="ru-RU">
                <a:solidFill>
                  <a:srgbClr val="B13F9A"/>
                </a:solidFill>
              </a:rPr>
              <a:pPr>
                <a:defRPr/>
              </a:pPr>
              <a:t>28.09.2016</a:t>
            </a:fld>
            <a:endParaRPr lang="ru-RU">
              <a:solidFill>
                <a:srgbClr val="B13F9A"/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B13F9A"/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9FCF7F-76F3-4B1A-93BB-06213CA4698E}" type="slidenum">
              <a:rPr lang="ru-RU">
                <a:solidFill>
                  <a:srgbClr val="B13F9A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B13F9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460351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15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6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7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8" name="Freeform 10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15"/>
          <p:cNvSpPr/>
          <p:nvPr/>
        </p:nvSpPr>
        <p:spPr>
          <a:xfrm rot="60000">
            <a:off x="4468813" y="604838"/>
            <a:ext cx="3789362" cy="5722937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16"/>
          <p:cNvSpPr/>
          <p:nvPr/>
        </p:nvSpPr>
        <p:spPr>
          <a:xfrm rot="60000">
            <a:off x="4471988" y="603250"/>
            <a:ext cx="3787775" cy="5722938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ectangle 12"/>
          <p:cNvSpPr/>
          <p:nvPr/>
        </p:nvSpPr>
        <p:spPr>
          <a:xfrm rot="21540000">
            <a:off x="749300" y="576263"/>
            <a:ext cx="3789363" cy="5722937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3"/>
          <p:cNvSpPr/>
          <p:nvPr/>
        </p:nvSpPr>
        <p:spPr>
          <a:xfrm rot="21540000">
            <a:off x="749300" y="576263"/>
            <a:ext cx="3789363" cy="5721350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35684">
            <a:off x="2371725" y="293688"/>
            <a:ext cx="566738" cy="56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096196">
            <a:off x="6280150" y="333375"/>
            <a:ext cx="566738" cy="56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8976" y="2020042"/>
            <a:ext cx="3064827" cy="1503037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60000">
            <a:off x="4854291" y="1150993"/>
            <a:ext cx="3020792" cy="4625489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48125" y="3623748"/>
            <a:ext cx="3048891" cy="2100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2063" y="5886450"/>
            <a:ext cx="121285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861587-E4D7-4DC8-9D9E-FCC8145193CA}" type="datetimeFigureOut">
              <a:rPr lang="ru-RU">
                <a:solidFill>
                  <a:srgbClr val="B13F9A"/>
                </a:solidFill>
              </a:rPr>
              <a:pPr>
                <a:defRPr/>
              </a:pPr>
              <a:t>28.09.2016</a:t>
            </a:fld>
            <a:endParaRPr lang="ru-RU">
              <a:solidFill>
                <a:srgbClr val="B13F9A"/>
              </a:solidFill>
            </a:endParaRPr>
          </a:p>
        </p:txBody>
      </p:sp>
      <p:sp>
        <p:nvSpPr>
          <p:cNvPr id="16" name="Footer Placeholder 5"/>
          <p:cNvSpPr>
            <a:spLocks noGrp="1"/>
          </p:cNvSpPr>
          <p:nvPr>
            <p:ph type="ftr" sz="quarter" idx="11"/>
          </p:nvPr>
        </p:nvSpPr>
        <p:spPr>
          <a:xfrm rot="21540000">
            <a:off x="914400" y="5829300"/>
            <a:ext cx="352266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B13F9A"/>
              </a:solidFill>
            </a:endParaRPr>
          </a:p>
        </p:txBody>
      </p:sp>
      <p:sp>
        <p:nvSpPr>
          <p:cNvPr id="1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58088" y="5897563"/>
            <a:ext cx="554037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272C36-3B08-4C70-BFA7-6C4484E34118}" type="slidenum">
              <a:rPr lang="ru-RU">
                <a:solidFill>
                  <a:srgbClr val="B13F9A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B13F9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8461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1A12F-E0CB-49F3-B754-DB11B2F7DAC7}" type="datetimeFigureOut">
              <a:rPr lang="uk-UA" smtClean="0"/>
              <a:t>28.09.2016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2B7F1-E8A1-49CB-8A93-23045ACB6E5D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15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6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7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8" name="Freeform 30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11"/>
          <p:cNvSpPr/>
          <p:nvPr/>
        </p:nvSpPr>
        <p:spPr>
          <a:xfrm rot="21540000">
            <a:off x="749300" y="576263"/>
            <a:ext cx="3789363" cy="5722937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12"/>
          <p:cNvSpPr/>
          <p:nvPr/>
        </p:nvSpPr>
        <p:spPr>
          <a:xfrm rot="21540000">
            <a:off x="744538" y="576263"/>
            <a:ext cx="3789362" cy="5721350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ectangle 28"/>
          <p:cNvSpPr/>
          <p:nvPr/>
        </p:nvSpPr>
        <p:spPr>
          <a:xfrm rot="60000">
            <a:off x="4468813" y="604838"/>
            <a:ext cx="3789362" cy="5722937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29"/>
          <p:cNvSpPr/>
          <p:nvPr/>
        </p:nvSpPr>
        <p:spPr>
          <a:xfrm rot="60000">
            <a:off x="4464050" y="603250"/>
            <a:ext cx="3789363" cy="5722938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35684">
            <a:off x="2371725" y="293688"/>
            <a:ext cx="566738" cy="56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096196">
            <a:off x="6280150" y="333375"/>
            <a:ext cx="566738" cy="56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6424" y="2020824"/>
            <a:ext cx="3063240" cy="1499616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60000">
            <a:off x="4898615" y="1207272"/>
            <a:ext cx="2913863" cy="4539412"/>
          </a:xfrm>
          <a:ln w="101600" cap="rnd">
            <a:solidFill>
              <a:srgbClr val="FFFFFF"/>
            </a:solidFill>
          </a:ln>
          <a:effectLst>
            <a:outerShdw blurRad="88900" dir="2700000" algn="tl" rotWithShape="0">
              <a:prstClr val="black">
                <a:alpha val="40000"/>
              </a:prstClr>
            </a:outerShdw>
          </a:effectLst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52144" y="3621024"/>
            <a:ext cx="3044952" cy="210312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5238" y="5888038"/>
            <a:ext cx="1214437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3CBFE7-C82C-42F1-B10A-953FAD762B29}" type="datetimeFigureOut">
              <a:rPr lang="ru-RU">
                <a:solidFill>
                  <a:srgbClr val="B13F9A"/>
                </a:solidFill>
              </a:rPr>
              <a:pPr>
                <a:defRPr/>
              </a:pPr>
              <a:t>28.09.2016</a:t>
            </a:fld>
            <a:endParaRPr lang="ru-RU">
              <a:solidFill>
                <a:srgbClr val="B13F9A"/>
              </a:solidFill>
            </a:endParaRPr>
          </a:p>
        </p:txBody>
      </p:sp>
      <p:sp>
        <p:nvSpPr>
          <p:cNvPr id="16" name="Footer Placeholder 5"/>
          <p:cNvSpPr>
            <a:spLocks noGrp="1"/>
          </p:cNvSpPr>
          <p:nvPr>
            <p:ph type="ftr" sz="quarter" idx="11"/>
          </p:nvPr>
        </p:nvSpPr>
        <p:spPr>
          <a:xfrm rot="21540000">
            <a:off x="914400" y="5830888"/>
            <a:ext cx="331946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B13F9A"/>
              </a:solidFill>
            </a:endParaRPr>
          </a:p>
        </p:txBody>
      </p:sp>
      <p:sp>
        <p:nvSpPr>
          <p:cNvPr id="1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62850" y="5900738"/>
            <a:ext cx="554038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646D8A-F0B3-44FB-87E5-C55CE9A20A04}" type="slidenum">
              <a:rPr lang="ru-RU">
                <a:solidFill>
                  <a:srgbClr val="B13F9A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B13F9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335791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219836-FCF0-4F06-B951-F3D2F3B548B8}" type="datetimeFigureOut">
              <a:rPr lang="ru-RU">
                <a:solidFill>
                  <a:srgbClr val="B13F9A"/>
                </a:solidFill>
              </a:rPr>
              <a:pPr>
                <a:defRPr/>
              </a:pPr>
              <a:t>28.09.2016</a:t>
            </a:fld>
            <a:endParaRPr lang="ru-RU">
              <a:solidFill>
                <a:srgbClr val="B13F9A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B13F9A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EA233B-44C6-48E1-AE30-E8E08ADC8F61}" type="slidenum">
              <a:rPr lang="ru-RU">
                <a:solidFill>
                  <a:srgbClr val="B13F9A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B13F9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45793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925690"/>
            <a:ext cx="1430867" cy="476391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8221" y="1106312"/>
            <a:ext cx="5178779" cy="440266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F9B926-B9C9-4DD1-A034-7AEAA1D298D4}" type="datetimeFigureOut">
              <a:rPr lang="ru-RU">
                <a:solidFill>
                  <a:srgbClr val="B13F9A"/>
                </a:solidFill>
              </a:rPr>
              <a:pPr>
                <a:defRPr/>
              </a:pPr>
              <a:t>28.09.2016</a:t>
            </a:fld>
            <a:endParaRPr lang="ru-RU">
              <a:solidFill>
                <a:srgbClr val="B13F9A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B13F9A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605C6A-56CE-48AA-8322-F5D0C7746057}" type="slidenum">
              <a:rPr lang="ru-RU">
                <a:solidFill>
                  <a:srgbClr val="B13F9A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B13F9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746487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C22EF-6AE5-4373-B7C8-5A90D642F136}" type="datetimeFigureOut">
              <a:rPr lang="ru-RU" smtClean="0">
                <a:solidFill>
                  <a:srgbClr val="DBF5F9">
                    <a:shade val="90000"/>
                  </a:srgbClr>
                </a:solidFill>
              </a:rPr>
              <a:pPr/>
              <a:t>28.09.2016</a:t>
            </a:fld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E0C1A4-D0E6-4C6C-A1BD-BA79DECE025F}" type="slidenum">
              <a:rPr lang="ru-RU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926027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C22EF-6AE5-4373-B7C8-5A90D642F136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28.09.2016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E0C1A4-D0E6-4C6C-A1BD-BA79DECE025F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269500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C22EF-6AE5-4373-B7C8-5A90D642F136}" type="datetimeFigureOut">
              <a:rPr lang="ru-RU" smtClean="0">
                <a:solidFill>
                  <a:srgbClr val="DBF5F9">
                    <a:shade val="90000"/>
                  </a:srgbClr>
                </a:solidFill>
              </a:rPr>
              <a:pPr/>
              <a:t>28.09.2016</a:t>
            </a:fld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E0C1A4-D0E6-4C6C-A1BD-BA79DECE025F}" type="slidenum">
              <a:rPr lang="ru-RU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214538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C22EF-6AE5-4373-B7C8-5A90D642F136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28.09.2016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E0C1A4-D0E6-4C6C-A1BD-BA79DECE025F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243222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C22EF-6AE5-4373-B7C8-5A90D642F136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28.09.2016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E0C1A4-D0E6-4C6C-A1BD-BA79DECE025F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240118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C22EF-6AE5-4373-B7C8-5A90D642F136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28.09.2016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E0C1A4-D0E6-4C6C-A1BD-BA79DECE025F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687332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C22EF-6AE5-4373-B7C8-5A90D642F136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28.09.2016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E0C1A4-D0E6-4C6C-A1BD-BA79DECE025F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66306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83837"/>
            <a:ext cx="6629400" cy="1826363"/>
          </a:xfrm>
        </p:spPr>
        <p:txBody>
          <a:bodyPr tIns="0" bIns="0" anchor="t"/>
          <a:lstStyle>
            <a:lvl1pPr algn="l">
              <a:buNone/>
              <a:defRPr sz="4200" b="1" cap="none" baseline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2485800"/>
            <a:ext cx="6629400" cy="1066688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1A12F-E0CB-49F3-B754-DB11B2F7DAC7}" type="datetimeFigureOut">
              <a:rPr lang="uk-UA" smtClean="0"/>
              <a:t>28.09.2016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2B7F1-E8A1-49CB-8A93-23045ACB6E5D}" type="slidenum">
              <a:rPr lang="uk-UA" smtClean="0"/>
              <a:t>‹#›</a:t>
            </a:fld>
            <a:endParaRPr lang="uk-UA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C22EF-6AE5-4373-B7C8-5A90D642F136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28.09.2016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E0C1A4-D0E6-4C6C-A1BD-BA79DECE025F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607618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C22EF-6AE5-4373-B7C8-5A90D642F136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28.09.2016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9CE0C1A4-D0E6-4C6C-A1BD-BA79DECE025F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201005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C22EF-6AE5-4373-B7C8-5A90D642F136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28.09.2016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E0C1A4-D0E6-4C6C-A1BD-BA79DECE025F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873108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C22EF-6AE5-4373-B7C8-5A90D642F136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28.09.2016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E0C1A4-D0E6-4C6C-A1BD-BA79DECE025F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86394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1A12F-E0CB-49F3-B754-DB11B2F7DAC7}" type="datetimeFigureOut">
              <a:rPr lang="uk-UA" smtClean="0"/>
              <a:t>28.09.2016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2B7F1-E8A1-49CB-8A93-23045ACB6E5D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86400"/>
            <a:ext cx="4040188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5486400"/>
            <a:ext cx="4041775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1516912"/>
            <a:ext cx="404018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1516912"/>
            <a:ext cx="4041775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1A12F-E0CB-49F3-B754-DB11B2F7DAC7}" type="datetimeFigureOut">
              <a:rPr lang="uk-UA" smtClean="0"/>
              <a:t>28.09.2016</a:t>
            </a:fld>
            <a:endParaRPr lang="uk-UA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2B7F1-E8A1-49CB-8A93-23045ACB6E5D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1143000"/>
          </a:xfrm>
        </p:spPr>
        <p:txBody>
          <a:bodyPr anchor="ctr"/>
          <a:lstStyle>
            <a:lvl1pPr algn="l">
              <a:defRPr sz="460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1A12F-E0CB-49F3-B754-DB11B2F7DAC7}" type="datetimeFigureOut">
              <a:rPr lang="uk-UA" smtClean="0"/>
              <a:t>28.09.2016</a:t>
            </a:fld>
            <a:endParaRPr lang="uk-UA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D22B7F1-E8A1-49CB-8A93-23045ACB6E5D}" type="slidenum">
              <a:rPr lang="uk-UA" smtClean="0"/>
              <a:t>‹#›</a:t>
            </a:fld>
            <a:endParaRPr lang="uk-UA"/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1A12F-E0CB-49F3-B754-DB11B2F7DAC7}" type="datetimeFigureOut">
              <a:rPr lang="uk-UA" smtClean="0"/>
              <a:t>28.09.2016</a:t>
            </a:fld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2B7F1-E8A1-49CB-8A93-23045ACB6E5D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1A12F-E0CB-49F3-B754-DB11B2F7DAC7}" type="datetimeFigureOut">
              <a:rPr lang="uk-UA" smtClean="0"/>
              <a:t>28.09.2016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156448" y="6422064"/>
            <a:ext cx="762000" cy="365125"/>
          </a:xfrm>
        </p:spPr>
        <p:txBody>
          <a:bodyPr/>
          <a:lstStyle/>
          <a:p>
            <a:fld id="{AD22B7F1-E8A1-49CB-8A93-23045ACB6E5D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065628" y="1019907"/>
            <a:ext cx="4114800" cy="4114800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556734" y="2998765"/>
            <a:ext cx="3053866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422064"/>
            <a:ext cx="2133600" cy="365125"/>
          </a:xfrm>
        </p:spPr>
        <p:txBody>
          <a:bodyPr/>
          <a:lstStyle/>
          <a:p>
            <a:fld id="{C821A12F-E0CB-49F3-B754-DB11B2F7DAC7}" type="datetimeFigureOut">
              <a:rPr lang="uk-UA" smtClean="0"/>
              <a:t>28.09.2016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2B7F1-E8A1-49CB-8A93-23045ACB6E5D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5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4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олилиния 11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олилиния 15"/>
          <p:cNvSpPr>
            <a:spLocks/>
          </p:cNvSpPr>
          <p:nvPr/>
        </p:nvSpPr>
        <p:spPr bwMode="auto">
          <a:xfrm>
            <a:off x="7315200" y="0"/>
            <a:ext cx="18288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422064"/>
            <a:ext cx="2133600" cy="365125"/>
          </a:xfrm>
          <a:prstGeom prst="rect">
            <a:avLst/>
          </a:prstGeom>
        </p:spPr>
        <p:txBody>
          <a:bodyPr vert="horz" bIns="0" anchor="b"/>
          <a:lstStyle>
            <a:lvl1pPr algn="l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C821A12F-E0CB-49F3-B754-DB11B2F7DAC7}" type="datetimeFigureOut">
              <a:rPr lang="uk-UA" smtClean="0"/>
              <a:t>28.09.2016</a:t>
            </a:fld>
            <a:endParaRPr lang="uk-UA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3124200" y="6422064"/>
            <a:ext cx="2895600" cy="365125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153400" y="6422064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AD22B7F1-E8A1-49CB-8A93-23045ACB6E5D}" type="slidenum">
              <a:rPr lang="uk-UA" smtClean="0"/>
              <a:t>‹#›</a:t>
            </a:fld>
            <a:endParaRPr lang="uk-UA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20624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2376" indent="-274320" algn="l" rtl="0" eaLnBrk="1" latinLnBrk="0" hangingPunct="1">
        <a:spcBef>
          <a:spcPct val="20000"/>
        </a:spcBef>
        <a:buClr>
          <a:schemeClr val="accent1"/>
        </a:buClr>
        <a:buSzPct val="90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56032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○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37744" algn="l" rtl="0" eaLnBrk="1" latinLnBrk="0" hangingPunct="1">
        <a:spcBef>
          <a:spcPct val="20000"/>
        </a:spcBef>
        <a:buClr>
          <a:schemeClr val="accent3"/>
        </a:buClr>
        <a:buSzPct val="9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90472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-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15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628650" y="6069330"/>
            <a:ext cx="792099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31838" y="574675"/>
            <a:ext cx="7696200" cy="5715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31838" y="576263"/>
            <a:ext cx="7696200" cy="5715000"/>
          </a:xfrm>
          <a:prstGeom prst="rect">
            <a:avLst/>
          </a:prstGeom>
          <a:blipFill dpi="0" rotWithShape="1">
            <a:blip r:embed="rId14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1032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35684">
            <a:off x="544513" y="273050"/>
            <a:ext cx="566737" cy="56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096196">
            <a:off x="8115300" y="298450"/>
            <a:ext cx="566738" cy="56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4" name="Title Placeholder 1"/>
          <p:cNvSpPr>
            <a:spLocks noGrp="1"/>
          </p:cNvSpPr>
          <p:nvPr>
            <p:ph type="title"/>
          </p:nvPr>
        </p:nvSpPr>
        <p:spPr bwMode="auto">
          <a:xfrm>
            <a:off x="1095375" y="817563"/>
            <a:ext cx="6964363" cy="1201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uk-UA" smtClean="0"/>
              <a:t>Образец заголовка</a:t>
            </a:r>
            <a:endParaRPr lang="en-US" altLang="uk-UA" smtClean="0"/>
          </a:p>
        </p:txBody>
      </p:sp>
      <p:sp>
        <p:nvSpPr>
          <p:cNvPr id="103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463675" y="2119313"/>
            <a:ext cx="6196013" cy="360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uk-UA" smtClean="0"/>
              <a:t>Образец текста</a:t>
            </a:r>
          </a:p>
          <a:p>
            <a:pPr lvl="1"/>
            <a:r>
              <a:rPr lang="ru-RU" altLang="uk-UA" smtClean="0"/>
              <a:t>Второй уровень</a:t>
            </a:r>
          </a:p>
          <a:p>
            <a:pPr lvl="2"/>
            <a:r>
              <a:rPr lang="ru-RU" altLang="uk-UA" smtClean="0"/>
              <a:t>Третий уровень</a:t>
            </a:r>
          </a:p>
          <a:p>
            <a:pPr lvl="3"/>
            <a:r>
              <a:rPr lang="ru-RU" altLang="uk-UA" smtClean="0"/>
              <a:t>Четвертый уровень</a:t>
            </a:r>
          </a:p>
          <a:p>
            <a:pPr lvl="4"/>
            <a:r>
              <a:rPr lang="ru-RU" altLang="uk-UA" smtClean="0"/>
              <a:t>Пятый уровень</a:t>
            </a:r>
            <a:endParaRPr lang="en-US" altLang="uk-UA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54775" y="5808663"/>
            <a:ext cx="1212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pPr>
              <a:defRPr/>
            </a:pPr>
            <a:fld id="{AC083231-C9C3-4AC1-ADCD-DD8DB9961597}" type="datetimeFigureOut">
              <a:rPr lang="ru-RU">
                <a:solidFill>
                  <a:srgbClr val="B13F9A"/>
                </a:solidFill>
              </a:rPr>
              <a:pPr>
                <a:defRPr/>
              </a:pPr>
              <a:t>28.09.2016</a:t>
            </a:fld>
            <a:endParaRPr lang="ru-RU">
              <a:solidFill>
                <a:srgbClr val="B13F9A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4400" y="5808663"/>
            <a:ext cx="55403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pPr>
              <a:defRPr/>
            </a:pPr>
            <a:endParaRPr lang="ru-RU">
              <a:solidFill>
                <a:srgbClr val="B13F9A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70800" y="5808663"/>
            <a:ext cx="5540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pPr>
              <a:defRPr/>
            </a:pPr>
            <a:fld id="{3603D503-FDB9-4328-AFFD-F6EA03A833C2}" type="slidenum">
              <a:rPr lang="ru-RU">
                <a:solidFill>
                  <a:srgbClr val="B13F9A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B13F9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50784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5000"/>
        <a:buFont typeface="Brush Script MT" pitchFamily="66" charset="0"/>
        <a:buChar char="O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5000"/>
        <a:buFont typeface="Brush Script MT" pitchFamily="66" charset="0"/>
        <a:buChar char="O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5000"/>
        <a:buFont typeface="Brush Script MT" pitchFamily="66" charset="0"/>
        <a:buChar char="O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279525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5000"/>
        <a:buFont typeface="Brush Script MT" pitchFamily="66" charset="0"/>
        <a:buChar char="O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64465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1168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7432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57C22EF-6AE5-4373-B7C8-5A90D642F136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28.09.2016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9CE0C1A4-D0E6-4C6C-A1BD-BA79DECE025F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861716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29.gif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5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w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12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47" b="3149"/>
          <a:stretch/>
        </p:blipFill>
        <p:spPr bwMode="auto">
          <a:xfrm>
            <a:off x="1" y="260648"/>
            <a:ext cx="9144000" cy="6110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07222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9077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4213" y="0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uk-UA" b="1" u="sng">
                <a:solidFill>
                  <a:srgbClr val="FF33CC"/>
                </a:solidFill>
              </a:rPr>
              <a:t>Походження назви </a:t>
            </a:r>
            <a:br>
              <a:rPr lang="uk-UA" b="1" u="sng">
                <a:solidFill>
                  <a:srgbClr val="FF33CC"/>
                </a:solidFill>
              </a:rPr>
            </a:br>
            <a:r>
              <a:rPr lang="uk-UA" b="1" u="sng">
                <a:solidFill>
                  <a:srgbClr val="FF33CC"/>
                </a:solidFill>
              </a:rPr>
              <a:t>Русь-Україна</a:t>
            </a:r>
            <a:r>
              <a:rPr lang="uk-UA"/>
              <a:t> </a:t>
            </a:r>
          </a:p>
        </p:txBody>
      </p:sp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0" y="2636838"/>
            <a:ext cx="4140200" cy="4032250"/>
          </a:xfrm>
          <a:prstGeom prst="rect">
            <a:avLst/>
          </a:prstGeom>
          <a:solidFill>
            <a:srgbClr val="FFFF00"/>
          </a:solidFill>
          <a:ln w="412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uk-UA" b="1" dirty="0">
                <a:solidFill>
                  <a:srgbClr val="002060"/>
                </a:solidFill>
              </a:rPr>
              <a:t>"Русь", "Руська земля“</a:t>
            </a:r>
          </a:p>
          <a:p>
            <a:pPr algn="ctr"/>
            <a:r>
              <a:rPr lang="uk-UA" i="1" dirty="0">
                <a:solidFill>
                  <a:schemeClr val="bg1"/>
                </a:solidFill>
              </a:rPr>
              <a:t> вживається для визначення </a:t>
            </a:r>
          </a:p>
          <a:p>
            <a:pPr algn="ctr"/>
            <a:r>
              <a:rPr lang="uk-UA" i="1" dirty="0">
                <a:solidFill>
                  <a:schemeClr val="bg1"/>
                </a:solidFill>
              </a:rPr>
              <a:t>територій Київщини, </a:t>
            </a:r>
          </a:p>
          <a:p>
            <a:pPr algn="ctr"/>
            <a:r>
              <a:rPr lang="uk-UA" i="1" dirty="0">
                <a:solidFill>
                  <a:schemeClr val="bg1"/>
                </a:solidFill>
              </a:rPr>
              <a:t>Чернігівщини, Переяславщини </a:t>
            </a:r>
          </a:p>
          <a:p>
            <a:pPr algn="ctr"/>
            <a:r>
              <a:rPr lang="uk-UA" i="1" dirty="0">
                <a:solidFill>
                  <a:schemeClr val="bg1"/>
                </a:solidFill>
              </a:rPr>
              <a:t>(землі полян, сіверян І древлян).</a:t>
            </a:r>
          </a:p>
          <a:p>
            <a:pPr algn="ctr"/>
            <a:r>
              <a:rPr lang="uk-UA" i="1" dirty="0">
                <a:solidFill>
                  <a:schemeClr val="bg1"/>
                </a:solidFill>
              </a:rPr>
              <a:t>Назву </a:t>
            </a:r>
            <a:r>
              <a:rPr lang="uk-UA" i="1" dirty="0">
                <a:solidFill>
                  <a:srgbClr val="002060"/>
                </a:solidFill>
              </a:rPr>
              <a:t>"</a:t>
            </a:r>
            <a:r>
              <a:rPr lang="uk-UA" b="1" dirty="0">
                <a:solidFill>
                  <a:srgbClr val="002060"/>
                </a:solidFill>
              </a:rPr>
              <a:t>Русь", "</a:t>
            </a:r>
            <a:r>
              <a:rPr lang="uk-UA" b="1" dirty="0" err="1">
                <a:solidFill>
                  <a:srgbClr val="002060"/>
                </a:solidFill>
              </a:rPr>
              <a:t>руси</a:t>
            </a:r>
            <a:r>
              <a:rPr lang="uk-UA" b="1" dirty="0">
                <a:solidFill>
                  <a:srgbClr val="002060"/>
                </a:solidFill>
              </a:rPr>
              <a:t>", "русичі"</a:t>
            </a:r>
            <a:r>
              <a:rPr lang="uk-UA" i="1" dirty="0">
                <a:solidFill>
                  <a:srgbClr val="002060"/>
                </a:solidFill>
              </a:rPr>
              <a:t> </a:t>
            </a:r>
          </a:p>
          <a:p>
            <a:pPr algn="ctr"/>
            <a:r>
              <a:rPr lang="uk-UA" i="1" dirty="0">
                <a:solidFill>
                  <a:schemeClr val="bg1"/>
                </a:solidFill>
              </a:rPr>
              <a:t>одержали племена, котрі мешкали</a:t>
            </a:r>
          </a:p>
          <a:p>
            <a:pPr algn="ctr"/>
            <a:r>
              <a:rPr lang="uk-UA" i="1" dirty="0">
                <a:solidFill>
                  <a:schemeClr val="bg1"/>
                </a:solidFill>
              </a:rPr>
              <a:t> на берегах річок Рось, </a:t>
            </a:r>
            <a:r>
              <a:rPr lang="uk-UA" i="1" dirty="0" err="1">
                <a:solidFill>
                  <a:schemeClr val="bg1"/>
                </a:solidFill>
              </a:rPr>
              <a:t>Росава</a:t>
            </a:r>
            <a:r>
              <a:rPr lang="uk-UA" i="1" dirty="0">
                <a:solidFill>
                  <a:schemeClr val="bg1"/>
                </a:solidFill>
              </a:rPr>
              <a:t>, </a:t>
            </a:r>
          </a:p>
          <a:p>
            <a:pPr algn="ctr"/>
            <a:r>
              <a:rPr lang="uk-UA" i="1" dirty="0">
                <a:solidFill>
                  <a:schemeClr val="bg1"/>
                </a:solidFill>
              </a:rPr>
              <a:t>Роставиця, </a:t>
            </a:r>
            <a:r>
              <a:rPr lang="uk-UA" i="1" dirty="0" err="1">
                <a:solidFill>
                  <a:schemeClr val="bg1"/>
                </a:solidFill>
              </a:rPr>
              <a:t>Роска</a:t>
            </a:r>
            <a:r>
              <a:rPr lang="uk-UA" i="1" dirty="0">
                <a:solidFill>
                  <a:schemeClr val="bg1"/>
                </a:solidFill>
              </a:rPr>
              <a:t> та ін. </a:t>
            </a:r>
          </a:p>
          <a:p>
            <a:pPr algn="ctr"/>
            <a:r>
              <a:rPr lang="uk-UA" i="1" dirty="0">
                <a:solidFill>
                  <a:schemeClr val="bg1"/>
                </a:solidFill>
              </a:rPr>
              <a:t>Термін "Русь", "Руська земля" </a:t>
            </a:r>
          </a:p>
          <a:p>
            <a:pPr algn="ctr"/>
            <a:r>
              <a:rPr lang="uk-UA" i="1" dirty="0">
                <a:solidFill>
                  <a:schemeClr val="bg1"/>
                </a:solidFill>
              </a:rPr>
              <a:t>літописи ХІІ-ХІІІ ст. </a:t>
            </a:r>
          </a:p>
          <a:p>
            <a:pPr algn="ctr"/>
            <a:r>
              <a:rPr lang="uk-UA" i="1" dirty="0">
                <a:solidFill>
                  <a:schemeClr val="bg1"/>
                </a:solidFill>
              </a:rPr>
              <a:t>відносять до всієї території </a:t>
            </a:r>
          </a:p>
          <a:p>
            <a:pPr algn="ctr"/>
            <a:r>
              <a:rPr lang="uk-UA" i="1" dirty="0">
                <a:solidFill>
                  <a:schemeClr val="bg1"/>
                </a:solidFill>
              </a:rPr>
              <a:t>Київської Русі.</a:t>
            </a:r>
          </a:p>
        </p:txBody>
      </p:sp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4859338" y="2636838"/>
            <a:ext cx="3889375" cy="3960812"/>
          </a:xfrm>
          <a:prstGeom prst="rect">
            <a:avLst/>
          </a:prstGeom>
          <a:solidFill>
            <a:srgbClr val="FFFF00"/>
          </a:solidFill>
          <a:ln w="412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uk-UA" sz="2000" b="1" i="1" dirty="0">
                <a:solidFill>
                  <a:srgbClr val="002060"/>
                </a:solidFill>
              </a:rPr>
              <a:t>Україна </a:t>
            </a:r>
            <a:r>
              <a:rPr lang="uk-UA" sz="2000" i="1" dirty="0">
                <a:solidFill>
                  <a:schemeClr val="bg1"/>
                </a:solidFill>
              </a:rPr>
              <a:t>- назва, що означає </a:t>
            </a:r>
          </a:p>
          <a:p>
            <a:pPr algn="ctr"/>
            <a:r>
              <a:rPr lang="uk-UA" sz="2000" i="1" dirty="0">
                <a:solidFill>
                  <a:schemeClr val="bg1"/>
                </a:solidFill>
              </a:rPr>
              <a:t>поняття "край", "земля". </a:t>
            </a:r>
          </a:p>
          <a:p>
            <a:pPr algn="ctr"/>
            <a:r>
              <a:rPr lang="uk-UA" sz="2000" i="1" dirty="0">
                <a:solidFill>
                  <a:schemeClr val="bg1"/>
                </a:solidFill>
              </a:rPr>
              <a:t> Уперше вживається</a:t>
            </a:r>
          </a:p>
          <a:p>
            <a:pPr algn="ctr"/>
            <a:r>
              <a:rPr lang="uk-UA" sz="2000" i="1" dirty="0">
                <a:solidFill>
                  <a:schemeClr val="bg1"/>
                </a:solidFill>
              </a:rPr>
              <a:t> у Київському літописі </a:t>
            </a:r>
            <a:r>
              <a:rPr lang="uk-UA" sz="2000" b="1" i="1" dirty="0">
                <a:solidFill>
                  <a:srgbClr val="002060"/>
                </a:solidFill>
              </a:rPr>
              <a:t>1187 р. </a:t>
            </a:r>
          </a:p>
          <a:p>
            <a:pPr algn="ctr"/>
            <a:r>
              <a:rPr lang="uk-UA" sz="2000" i="1" dirty="0">
                <a:solidFill>
                  <a:schemeClr val="bg1"/>
                </a:solidFill>
              </a:rPr>
              <a:t>щодо Переяславської землі. </a:t>
            </a:r>
          </a:p>
          <a:p>
            <a:pPr algn="ctr"/>
            <a:r>
              <a:rPr lang="uk-UA" sz="2000" i="1" dirty="0">
                <a:solidFill>
                  <a:schemeClr val="bg1"/>
                </a:solidFill>
              </a:rPr>
              <a:t>Територія </a:t>
            </a:r>
            <a:r>
              <a:rPr lang="uk-UA" sz="2000" b="1" i="1" dirty="0">
                <a:solidFill>
                  <a:srgbClr val="002060"/>
                </a:solidFill>
              </a:rPr>
              <a:t>України</a:t>
            </a:r>
            <a:r>
              <a:rPr lang="uk-UA" sz="2000" i="1" dirty="0">
                <a:solidFill>
                  <a:schemeClr val="bg1"/>
                </a:solidFill>
              </a:rPr>
              <a:t> - основа </a:t>
            </a:r>
          </a:p>
          <a:p>
            <a:pPr algn="ctr"/>
            <a:r>
              <a:rPr lang="uk-UA" sz="2000" i="1" dirty="0">
                <a:solidFill>
                  <a:schemeClr val="bg1"/>
                </a:solidFill>
              </a:rPr>
              <a:t>держави </a:t>
            </a:r>
          </a:p>
          <a:p>
            <a:pPr algn="ctr"/>
            <a:r>
              <a:rPr lang="uk-UA" sz="2000" i="1" dirty="0">
                <a:solidFill>
                  <a:schemeClr val="bg1"/>
                </a:solidFill>
              </a:rPr>
              <a:t>Київська Русь ІХ-ХІІ ст.</a:t>
            </a:r>
          </a:p>
        </p:txBody>
      </p:sp>
      <p:sp>
        <p:nvSpPr>
          <p:cNvPr id="2055" name="Line 7"/>
          <p:cNvSpPr>
            <a:spLocks noChangeShapeType="1"/>
          </p:cNvSpPr>
          <p:nvPr/>
        </p:nvSpPr>
        <p:spPr bwMode="auto">
          <a:xfrm flipH="1">
            <a:off x="3276600" y="1412875"/>
            <a:ext cx="865188" cy="1223963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2056" name="Line 8"/>
          <p:cNvSpPr>
            <a:spLocks noChangeShapeType="1"/>
          </p:cNvSpPr>
          <p:nvPr/>
        </p:nvSpPr>
        <p:spPr bwMode="auto">
          <a:xfrm>
            <a:off x="5580063" y="1412875"/>
            <a:ext cx="865187" cy="1152525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126" y="0"/>
            <a:ext cx="1348863" cy="1412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82499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0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0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0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5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5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05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5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5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05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5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5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05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05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05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05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05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05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05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05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05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05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05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05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05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05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05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05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05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05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205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05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05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205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000"/>
                            </p:stCondLst>
                            <p:childTnLst>
                              <p:par>
                                <p:cTn id="8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500"/>
                            </p:stCondLst>
                            <p:childTnLst>
                              <p:par>
                                <p:cTn id="8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0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0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20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0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0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20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0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0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20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0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0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20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205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05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205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205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205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205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05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205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205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205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205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1000"/>
                                        <p:tgtEl>
                                          <p:spTgt spid="205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0" grpId="0"/>
      <p:bldP spid="2055" grpId="0" animBg="1"/>
      <p:bldP spid="205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0"/>
            <a:ext cx="7467600" cy="778098"/>
          </a:xfrm>
        </p:spPr>
        <p:txBody>
          <a:bodyPr>
            <a:normAutofit/>
          </a:bodyPr>
          <a:lstStyle/>
          <a:p>
            <a:r>
              <a:rPr lang="ru-RU" sz="3000" b="1" dirty="0">
                <a:latin typeface="+mn-lt"/>
                <a:cs typeface="Times New Roman" panose="02020603050405020304" pitchFamily="18" charset="0"/>
              </a:rPr>
              <a:t>2) </a:t>
            </a:r>
            <a:r>
              <a:rPr lang="ru-RU" sz="3000" b="1" dirty="0" err="1">
                <a:latin typeface="+mn-lt"/>
                <a:cs typeface="Times New Roman" panose="02020603050405020304" pitchFamily="18" charset="0"/>
              </a:rPr>
              <a:t>Київ</a:t>
            </a:r>
            <a:r>
              <a:rPr lang="ru-RU" sz="3000" b="1" dirty="0">
                <a:latin typeface="+mn-lt"/>
                <a:cs typeface="Times New Roman" panose="02020603050405020304" pitchFamily="18" charset="0"/>
              </a:rPr>
              <a:t> за </a:t>
            </a:r>
            <a:r>
              <a:rPr lang="ru-RU" sz="3000" b="1" dirty="0" err="1">
                <a:latin typeface="+mn-lt"/>
                <a:cs typeface="Times New Roman" panose="02020603050405020304" pitchFamily="18" charset="0"/>
              </a:rPr>
              <a:t>часів</a:t>
            </a:r>
            <a:r>
              <a:rPr lang="ru-RU" sz="3000" b="1" dirty="0">
                <a:latin typeface="+mn-lt"/>
                <a:cs typeface="Times New Roman" panose="02020603050405020304" pitchFamily="18" charset="0"/>
              </a:rPr>
              <a:t> Аскольда та </a:t>
            </a:r>
            <a:r>
              <a:rPr lang="ru-RU" sz="3000" b="1" dirty="0" err="1">
                <a:latin typeface="+mn-lt"/>
                <a:cs typeface="Times New Roman" panose="02020603050405020304" pitchFamily="18" charset="0"/>
              </a:rPr>
              <a:t>Діра</a:t>
            </a:r>
            <a:endParaRPr lang="uk-UA" sz="3000" b="1" dirty="0"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5661248"/>
            <a:ext cx="9144000" cy="1196752"/>
          </a:xfrm>
          <a:solidFill>
            <a:srgbClr val="FFFF00"/>
          </a:solidFill>
        </p:spPr>
        <p:txBody>
          <a:bodyPr>
            <a:normAutofit/>
          </a:bodyPr>
          <a:lstStyle/>
          <a:p>
            <a:pPr algn="ctr"/>
            <a:r>
              <a:rPr lang="uk-UA" dirty="0" smtClean="0">
                <a:solidFill>
                  <a:schemeClr val="bg1"/>
                </a:solidFill>
              </a:rPr>
              <a:t>У </a:t>
            </a:r>
            <a:r>
              <a:rPr lang="uk-UA" dirty="0">
                <a:solidFill>
                  <a:schemeClr val="bg1"/>
                </a:solidFill>
              </a:rPr>
              <a:t>Києві в той час, згідно з літописом, правили Аскольд і Дір.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84466"/>
            <a:ext cx="4200718" cy="42007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427984" y="913526"/>
            <a:ext cx="4572000" cy="397031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sz="2800" dirty="0"/>
              <a:t>Нестор Літописець у «Повісті минулих літ» розповідає, що першими скандинавськими князями, які прийшли на північні слов’янські землі, були Рюрик і два його брати, які швидко померли. </a:t>
            </a: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2469" y="4441611"/>
            <a:ext cx="1420985" cy="8844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62625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21226"/>
            <a:ext cx="7467600" cy="1324744"/>
          </a:xfrm>
        </p:spPr>
        <p:txBody>
          <a:bodyPr/>
          <a:lstStyle/>
          <a:p>
            <a:r>
              <a:rPr lang="ru-RU" dirty="0"/>
              <a:t>КНЯЖА </a:t>
            </a:r>
            <a:r>
              <a:rPr lang="ru-RU" dirty="0" smtClean="0"/>
              <a:t>УКРАЇНА (</a:t>
            </a:r>
            <a:r>
              <a:rPr lang="ru-RU" dirty="0" err="1" smtClean="0"/>
              <a:t>Олександр</a:t>
            </a:r>
            <a:r>
              <a:rPr lang="ru-RU" dirty="0" smtClean="0"/>
              <a:t> Олесь) </a:t>
            </a:r>
            <a:endParaRPr lang="ru-RU" dirty="0"/>
          </a:p>
          <a:p>
            <a:r>
              <a:rPr lang="ru-RU" dirty="0"/>
              <a:t>Аскольд і </a:t>
            </a:r>
            <a:r>
              <a:rPr lang="ru-RU" dirty="0" err="1"/>
              <a:t>Дір</a:t>
            </a:r>
            <a:r>
              <a:rPr lang="ru-RU" dirty="0"/>
              <a:t> </a:t>
            </a:r>
          </a:p>
          <a:p>
            <a:endParaRPr lang="uk-UA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7473" y="1194572"/>
            <a:ext cx="3669440" cy="5191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79512" y="1340768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dirty="0"/>
              <a:t>Славна в Рюрика дружина, </a:t>
            </a:r>
          </a:p>
          <a:p>
            <a:r>
              <a:rPr lang="ru-RU" sz="2400" dirty="0" err="1"/>
              <a:t>Всім</a:t>
            </a:r>
            <a:r>
              <a:rPr lang="ru-RU" sz="2400" dirty="0"/>
              <a:t> далась вона </a:t>
            </a:r>
            <a:r>
              <a:rPr lang="ru-RU" sz="2400" dirty="0" err="1"/>
              <a:t>взнаки</a:t>
            </a:r>
            <a:r>
              <a:rPr lang="ru-RU" sz="2400" dirty="0"/>
              <a:t>, </a:t>
            </a:r>
          </a:p>
          <a:p>
            <a:r>
              <a:rPr lang="ru-RU" sz="2400" dirty="0"/>
              <a:t>А Аскольд і </a:t>
            </a:r>
            <a:r>
              <a:rPr lang="ru-RU" sz="2400" dirty="0" err="1"/>
              <a:t>Дір</a:t>
            </a:r>
            <a:r>
              <a:rPr lang="ru-RU" sz="2400" dirty="0"/>
              <a:t> — </a:t>
            </a:r>
            <a:r>
              <a:rPr lang="ru-RU" sz="2400" dirty="0" err="1"/>
              <a:t>найперші</a:t>
            </a:r>
            <a:r>
              <a:rPr lang="ru-RU" sz="2400" dirty="0"/>
              <a:t>, </a:t>
            </a:r>
          </a:p>
          <a:p>
            <a:r>
              <a:rPr lang="ru-RU" sz="2400" dirty="0" err="1"/>
              <a:t>Найславніші</a:t>
            </a:r>
            <a:r>
              <a:rPr lang="ru-RU" sz="2400" dirty="0"/>
              <a:t> вояки. </a:t>
            </a: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924944"/>
            <a:ext cx="3035335" cy="34607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5425" y="0"/>
            <a:ext cx="1298575" cy="927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2257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2996952"/>
            <a:ext cx="7467600" cy="3629000"/>
          </a:xfrm>
        </p:spPr>
        <p:txBody>
          <a:bodyPr/>
          <a:lstStyle/>
          <a:p>
            <a:pPr marL="36576" indent="0">
              <a:buNone/>
            </a:pPr>
            <a:r>
              <a:rPr lang="ru-RU" dirty="0" err="1"/>
              <a:t>Запитання</a:t>
            </a:r>
            <a:endParaRPr lang="ru-RU" dirty="0"/>
          </a:p>
          <a:p>
            <a:pPr marL="36576" indent="0">
              <a:buNone/>
            </a:pPr>
            <a:r>
              <a:rPr lang="ru-RU" dirty="0"/>
              <a:t>1. </a:t>
            </a:r>
            <a:r>
              <a:rPr lang="ru-RU" dirty="0" err="1" smtClean="0"/>
              <a:t>Яким</a:t>
            </a:r>
            <a:r>
              <a:rPr lang="ru-RU" dirty="0" smtClean="0"/>
              <a:t> </a:t>
            </a:r>
            <a:r>
              <a:rPr lang="ru-RU" dirty="0"/>
              <a:t>чином Аскольд і </a:t>
            </a:r>
            <a:r>
              <a:rPr lang="ru-RU" dirty="0" err="1"/>
              <a:t>Дір</a:t>
            </a:r>
            <a:r>
              <a:rPr lang="ru-RU" dirty="0"/>
              <a:t> </a:t>
            </a:r>
            <a:r>
              <a:rPr lang="ru-RU" dirty="0" err="1"/>
              <a:t>дісталися</a:t>
            </a:r>
            <a:r>
              <a:rPr lang="ru-RU" dirty="0"/>
              <a:t> </a:t>
            </a:r>
            <a:r>
              <a:rPr lang="ru-RU" dirty="0" err="1"/>
              <a:t>Києва</a:t>
            </a:r>
            <a:r>
              <a:rPr lang="ru-RU" dirty="0"/>
              <a:t>?</a:t>
            </a:r>
          </a:p>
          <a:p>
            <a:pPr marL="36576" indent="0">
              <a:buNone/>
            </a:pPr>
            <a:r>
              <a:rPr lang="ru-RU" dirty="0"/>
              <a:t>2. </a:t>
            </a:r>
            <a:r>
              <a:rPr lang="ru-RU" dirty="0" smtClean="0"/>
              <a:t>На </a:t>
            </a:r>
            <a:r>
              <a:rPr lang="ru-RU" dirty="0" err="1"/>
              <a:t>території</a:t>
            </a:r>
            <a:r>
              <a:rPr lang="ru-RU" dirty="0"/>
              <a:t> </a:t>
            </a:r>
            <a:r>
              <a:rPr lang="ru-RU" dirty="0" err="1"/>
              <a:t>якого</a:t>
            </a:r>
            <a:r>
              <a:rPr lang="ru-RU" dirty="0"/>
              <a:t> </a:t>
            </a:r>
            <a:r>
              <a:rPr lang="ru-RU" dirty="0" err="1"/>
              <a:t>слов’янського</a:t>
            </a:r>
            <a:r>
              <a:rPr lang="ru-RU" dirty="0"/>
              <a:t> </a:t>
            </a:r>
            <a:r>
              <a:rPr lang="ru-RU" dirty="0" err="1"/>
              <a:t>племені</a:t>
            </a:r>
            <a:r>
              <a:rPr lang="ru-RU" dirty="0"/>
              <a:t> </a:t>
            </a:r>
            <a:r>
              <a:rPr lang="ru-RU" dirty="0" err="1"/>
              <a:t>був</a:t>
            </a:r>
            <a:r>
              <a:rPr lang="ru-RU" dirty="0"/>
              <a:t> </a:t>
            </a:r>
            <a:r>
              <a:rPr lang="ru-RU" dirty="0" err="1"/>
              <a:t>розташований</a:t>
            </a:r>
            <a:r>
              <a:rPr lang="ru-RU" dirty="0"/>
              <a:t> </a:t>
            </a:r>
            <a:r>
              <a:rPr lang="ru-RU" dirty="0" err="1"/>
              <a:t>Київ</a:t>
            </a:r>
            <a:r>
              <a:rPr lang="ru-RU" dirty="0"/>
              <a:t>?</a:t>
            </a:r>
          </a:p>
          <a:p>
            <a:pPr marL="36576" indent="0">
              <a:buNone/>
            </a:pPr>
            <a:r>
              <a:rPr lang="ru-RU" dirty="0"/>
              <a:t>3. </a:t>
            </a:r>
            <a:r>
              <a:rPr lang="ru-RU" dirty="0" smtClean="0"/>
              <a:t>Кого </a:t>
            </a:r>
            <a:r>
              <a:rPr lang="ru-RU" dirty="0" err="1"/>
              <a:t>довелося</a:t>
            </a:r>
            <a:r>
              <a:rPr lang="ru-RU" dirty="0"/>
              <a:t> </a:t>
            </a:r>
            <a:r>
              <a:rPr lang="ru-RU" dirty="0" err="1"/>
              <a:t>здолати</a:t>
            </a:r>
            <a:r>
              <a:rPr lang="ru-RU" dirty="0"/>
              <a:t> Аскольду і </a:t>
            </a:r>
            <a:r>
              <a:rPr lang="ru-RU" dirty="0" err="1"/>
              <a:t>Діру</a:t>
            </a:r>
            <a:r>
              <a:rPr lang="ru-RU" dirty="0"/>
              <a:t>, </a:t>
            </a:r>
            <a:r>
              <a:rPr lang="ru-RU" dirty="0" err="1"/>
              <a:t>щоб</a:t>
            </a:r>
            <a:r>
              <a:rPr lang="ru-RU" dirty="0"/>
              <a:t> </a:t>
            </a:r>
            <a:r>
              <a:rPr lang="ru-RU" dirty="0" err="1"/>
              <a:t>посісти</a:t>
            </a:r>
            <a:r>
              <a:rPr lang="ru-RU" dirty="0"/>
              <a:t> </a:t>
            </a:r>
            <a:r>
              <a:rPr lang="ru-RU" dirty="0" err="1"/>
              <a:t>владу</a:t>
            </a:r>
            <a:r>
              <a:rPr lang="ru-RU" dirty="0"/>
              <a:t> в </a:t>
            </a:r>
            <a:r>
              <a:rPr lang="ru-RU" dirty="0" err="1"/>
              <a:t>Києві</a:t>
            </a:r>
            <a:r>
              <a:rPr lang="ru-RU" dirty="0"/>
              <a:t>?</a:t>
            </a:r>
          </a:p>
          <a:p>
            <a:endParaRPr lang="uk-UA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8416" y="0"/>
            <a:ext cx="4855584" cy="22768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38339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7467600" cy="1084982"/>
          </a:xfrm>
        </p:spPr>
        <p:txBody>
          <a:bodyPr>
            <a:normAutofit fontScale="90000"/>
          </a:bodyPr>
          <a:lstStyle/>
          <a:p>
            <a:r>
              <a:rPr lang="ru-RU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Завдання</a:t>
            </a:r>
            <a:r>
              <a:rPr lang="ru-RU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u-RU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Прочитайте </a:t>
            </a:r>
            <a:r>
              <a:rPr lang="ru-RU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свідчення</a:t>
            </a:r>
            <a:r>
              <a:rPr lang="ru-RU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Ніконівського</a:t>
            </a:r>
            <a:r>
              <a:rPr lang="ru-RU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літопису</a:t>
            </a:r>
            <a:r>
              <a:rPr lang="ru-RU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заповніть</a:t>
            </a:r>
            <a:r>
              <a:rPr lang="ru-RU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схему </a:t>
            </a:r>
            <a:endParaRPr lang="uk-UA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90604281"/>
              </p:ext>
            </p:extLst>
          </p:nvPr>
        </p:nvGraphicFramePr>
        <p:xfrm>
          <a:off x="539552" y="1556792"/>
          <a:ext cx="8280920" cy="51125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17" descr="&amp;Rcy;&amp;iecy;&amp;zcy;&amp;ucy;&amp;lcy;&amp;softcy;&amp;tcy;&amp;acy;&amp;tcy; &amp;pcy;&amp;ocy;&amp;shcy;&amp;ucy;&amp;kcy;&amp;ucy; &amp;zcy;&amp;ocy;&amp;bcy;&amp;rcy;&amp;acy;&amp;zhcy;&amp;iecy;&amp;ncy;&amp;softcy; &amp;zcy;&amp;acy; &amp;zcy;&amp;acy;&amp;pcy;&amp;icy;&amp;tcy;&amp;ocy;&amp;mcy; &quot;&amp;acy;&amp;ncy;&amp;icy;&amp;mcy;&amp;acy;&amp;tscy;&amp;icy;&amp;yacy; &amp;lcy;&amp;yucy;&amp;dcy;&amp;icy;&quot;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70" y="4491362"/>
            <a:ext cx="1008112" cy="2158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0060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uk-UA" dirty="0" smtClean="0"/>
              <a:t>Завдання 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932040" y="1772816"/>
            <a:ext cx="4032448" cy="2692896"/>
          </a:xfrm>
        </p:spPr>
        <p:txBody>
          <a:bodyPr>
            <a:normAutofit/>
          </a:bodyPr>
          <a:lstStyle/>
          <a:p>
            <a:r>
              <a:rPr lang="uk-UA" dirty="0" smtClean="0"/>
              <a:t>Позначте на контурній карті похід Аскольда на Константинополь у 860 р.</a:t>
            </a:r>
            <a:endParaRPr lang="uk-UA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700"/>
            <a:ext cx="5145087" cy="687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Молния 3"/>
          <p:cNvSpPr/>
          <p:nvPr/>
        </p:nvSpPr>
        <p:spPr>
          <a:xfrm rot="938039">
            <a:off x="1630288" y="4682606"/>
            <a:ext cx="270800" cy="379399"/>
          </a:xfrm>
          <a:prstGeom prst="lightningBol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7" name="Picture 17" descr="&amp;Rcy;&amp;iecy;&amp;zcy;&amp;ucy;&amp;lcy;&amp;softcy;&amp;tcy;&amp;acy;&amp;tcy; &amp;pcy;&amp;ocy;&amp;shcy;&amp;ucy;&amp;kcy;&amp;ucy; &amp;zcy;&amp;ocy;&amp;bcy;&amp;rcy;&amp;acy;&amp;zhcy;&amp;iecy;&amp;ncy;&amp;softcy; &amp;zcy;&amp;acy; &amp;zcy;&amp;acy;&amp;pcy;&amp;icy;&amp;tcy;&amp;ocy;&amp;mcy; &quot;&amp;acy;&amp;ncy;&amp;icy;&amp;mcy;&amp;acy;&amp;tscy;&amp;icy;&amp;yacy; &amp;lcy;&amp;yucy;&amp;dcy;&amp;icy;&quot;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4299633"/>
            <a:ext cx="1097657" cy="2350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5160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922114"/>
          </a:xfrm>
        </p:spPr>
        <p:txBody>
          <a:bodyPr>
            <a:normAutofit fontScale="90000"/>
          </a:bodyPr>
          <a:lstStyle/>
          <a:p>
            <a:r>
              <a:rPr lang="ru-RU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3) </a:t>
            </a:r>
            <a:r>
              <a:rPr lang="ru-RU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Князювання</a:t>
            </a:r>
            <a:r>
              <a:rPr lang="ru-RU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Олега, </a:t>
            </a:r>
            <a:r>
              <a:rPr lang="ru-RU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його</a:t>
            </a:r>
            <a:r>
              <a:rPr lang="ru-RU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походи на </a:t>
            </a:r>
            <a:r>
              <a:rPr lang="ru-RU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Візантію</a:t>
            </a:r>
            <a:endParaRPr lang="uk-UA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3700" y="852488"/>
            <a:ext cx="3670300" cy="5151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4325" y="5877272"/>
            <a:ext cx="3829050" cy="1201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75930" y="1332057"/>
            <a:ext cx="5255413" cy="42780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200" b="1" dirty="0" smtClean="0"/>
              <a:t>Робота в групах</a:t>
            </a:r>
          </a:p>
          <a:p>
            <a:pPr marL="457200" indent="-457200">
              <a:buAutoNum type="arabicParenR"/>
            </a:pPr>
            <a:r>
              <a:rPr lang="ru-RU" sz="2400" b="1" dirty="0" err="1" smtClean="0"/>
              <a:t>Профайлери</a:t>
            </a:r>
            <a:r>
              <a:rPr lang="ru-RU" sz="2400" dirty="0" smtClean="0"/>
              <a:t> – </a:t>
            </a:r>
            <a:r>
              <a:rPr lang="ru-RU" sz="2400" dirty="0" err="1" smtClean="0"/>
              <a:t>складають</a:t>
            </a:r>
            <a:r>
              <a:rPr lang="ru-RU" sz="2400" dirty="0" smtClean="0"/>
              <a:t> </a:t>
            </a:r>
          </a:p>
          <a:p>
            <a:r>
              <a:rPr lang="ru-RU" sz="2400" dirty="0" err="1"/>
              <a:t>п</a:t>
            </a:r>
            <a:r>
              <a:rPr lang="ru-RU" sz="2400" dirty="0" err="1" smtClean="0"/>
              <a:t>сихологічний</a:t>
            </a:r>
            <a:r>
              <a:rPr lang="ru-RU" sz="2400" dirty="0" smtClean="0"/>
              <a:t> портрет князя </a:t>
            </a:r>
          </a:p>
          <a:p>
            <a:r>
              <a:rPr lang="ru-RU" sz="2400" dirty="0" smtClean="0"/>
              <a:t>Олега на </a:t>
            </a:r>
            <a:r>
              <a:rPr lang="ru-RU" sz="2400" dirty="0" err="1" smtClean="0"/>
              <a:t>основі</a:t>
            </a:r>
            <a:r>
              <a:rPr lang="ru-RU" sz="2400" dirty="0" smtClean="0"/>
              <a:t> </a:t>
            </a:r>
            <a:r>
              <a:rPr lang="ru-RU" sz="2400" dirty="0" err="1" smtClean="0"/>
              <a:t>літописних</a:t>
            </a:r>
            <a:r>
              <a:rPr lang="ru-RU" sz="2400" dirty="0" smtClean="0"/>
              <a:t> </a:t>
            </a:r>
            <a:r>
              <a:rPr lang="ru-RU" sz="2400" dirty="0" err="1" smtClean="0"/>
              <a:t>уривків</a:t>
            </a:r>
            <a:endParaRPr lang="ru-RU" sz="2400" dirty="0" smtClean="0"/>
          </a:p>
          <a:p>
            <a:r>
              <a:rPr lang="ru-RU" sz="2400" dirty="0" smtClean="0"/>
              <a:t> на с.33, 34, 36</a:t>
            </a:r>
          </a:p>
          <a:p>
            <a:r>
              <a:rPr lang="ru-RU" sz="2400" b="1" dirty="0" smtClean="0"/>
              <a:t>2) </a:t>
            </a:r>
            <a:r>
              <a:rPr lang="ru-RU" sz="2400" b="1" dirty="0" err="1" smtClean="0"/>
              <a:t>Слідчі</a:t>
            </a:r>
            <a:r>
              <a:rPr lang="ru-RU" sz="2400" b="1" dirty="0" smtClean="0"/>
              <a:t> </a:t>
            </a:r>
            <a:r>
              <a:rPr lang="ru-RU" sz="2400" dirty="0" smtClean="0"/>
              <a:t>– </a:t>
            </a:r>
            <a:r>
              <a:rPr lang="ru-RU" sz="2400" dirty="0" err="1" smtClean="0"/>
              <a:t>опрацьовуючи</a:t>
            </a:r>
            <a:r>
              <a:rPr lang="ru-RU" sz="2400" dirty="0" smtClean="0"/>
              <a:t> п.5</a:t>
            </a:r>
            <a:r>
              <a:rPr lang="en-US" sz="2400" dirty="0"/>
              <a:t> </a:t>
            </a:r>
            <a:r>
              <a:rPr lang="en-US" sz="2400" dirty="0" smtClean="0"/>
              <a:t>§4</a:t>
            </a:r>
          </a:p>
          <a:p>
            <a:r>
              <a:rPr lang="uk-UA" sz="2400" dirty="0"/>
              <a:t>д</a:t>
            </a:r>
            <a:r>
              <a:rPr lang="uk-UA" sz="2400" dirty="0" smtClean="0"/>
              <a:t>осліджують внутрішню політику </a:t>
            </a:r>
          </a:p>
          <a:p>
            <a:r>
              <a:rPr lang="uk-UA" sz="2400" dirty="0"/>
              <a:t>к</a:t>
            </a:r>
            <a:r>
              <a:rPr lang="uk-UA" sz="2400" dirty="0" smtClean="0"/>
              <a:t>нязя</a:t>
            </a:r>
          </a:p>
          <a:p>
            <a:r>
              <a:rPr lang="uk-UA" sz="2400" b="1" dirty="0" smtClean="0"/>
              <a:t>3) Експерти </a:t>
            </a:r>
            <a:r>
              <a:rPr lang="uk-UA" sz="2400" dirty="0" smtClean="0"/>
              <a:t>– на основі </a:t>
            </a:r>
            <a:r>
              <a:rPr lang="uk-UA" sz="2400" dirty="0"/>
              <a:t>п.6 §</a:t>
            </a:r>
            <a:r>
              <a:rPr lang="uk-UA" sz="2400" dirty="0" smtClean="0"/>
              <a:t>4 </a:t>
            </a:r>
          </a:p>
          <a:p>
            <a:r>
              <a:rPr lang="uk-UA" sz="2400" dirty="0"/>
              <a:t>х</a:t>
            </a:r>
            <a:r>
              <a:rPr lang="uk-UA" sz="2400" dirty="0" smtClean="0"/>
              <a:t>арактеризують зовнішню політику </a:t>
            </a:r>
          </a:p>
          <a:p>
            <a:r>
              <a:rPr lang="uk-UA" sz="2400" dirty="0" smtClean="0"/>
              <a:t>Олега та дають їй оцінку</a:t>
            </a:r>
            <a:endParaRPr lang="uk-UA" sz="2400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5610150"/>
            <a:ext cx="1934028" cy="12478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10114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-13493"/>
            <a:ext cx="7776864" cy="1124744"/>
          </a:xfrm>
        </p:spPr>
        <p:txBody>
          <a:bodyPr>
            <a:normAutofit/>
          </a:bodyPr>
          <a:lstStyle/>
          <a:p>
            <a:r>
              <a:rPr lang="uk-UA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1) </a:t>
            </a:r>
            <a:r>
              <a:rPr lang="uk-UA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Профайлери</a:t>
            </a:r>
            <a:r>
              <a:rPr lang="uk-UA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uk-UA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980728"/>
            <a:ext cx="3767137" cy="5780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86" y="6021288"/>
            <a:ext cx="3913187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 descr="&amp;Rcy;&amp;iecy;&amp;zcy;&amp;ucy;&amp;lcy;&amp;softcy;&amp;tcy;&amp;acy;&amp;tcy; &amp;pcy;&amp;ocy;&amp;shcy;&amp;ucy;&amp;kcy;&amp;ucy; &amp;zcy;&amp;ocy;&amp;bcy;&amp;rcy;&amp;acy;&amp;zhcy;&amp;iecy;&amp;ncy;&amp;softcy; &amp;zcy;&amp;acy; &amp;zcy;&amp;acy;&amp;pcy;&amp;icy;&amp;tcy;&amp;ocy;&amp;mcy; &quot;&amp;dcy;&amp;iecy;&amp;tcy;&amp;iecy;&amp;kcy;&amp;tcy;&amp;icy;&amp;vcy; png&quot;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-24732"/>
            <a:ext cx="1440160" cy="144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Box 15"/>
          <p:cNvSpPr txBox="1">
            <a:spLocks noChangeArrowheads="1"/>
          </p:cNvSpPr>
          <p:nvPr/>
        </p:nvSpPr>
        <p:spPr bwMode="auto">
          <a:xfrm>
            <a:off x="4244945" y="1628800"/>
            <a:ext cx="4873923" cy="3477875"/>
          </a:xfrm>
          <a:prstGeom prst="rect">
            <a:avLst/>
          </a:prstGeom>
          <a:solidFill>
            <a:srgbClr val="0070C0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uk-UA" altLang="uk-UA" sz="4400" b="1" i="1" dirty="0">
                <a:latin typeface="Monotype Corsiva" pitchFamily="66" charset="0"/>
              </a:rPr>
              <a:t>Кмітливість і практичні навички допоможуть вам </a:t>
            </a:r>
            <a:r>
              <a:rPr lang="uk-UA" altLang="uk-UA" sz="4400" b="1" i="1" dirty="0" smtClean="0">
                <a:latin typeface="Monotype Corsiva" pitchFamily="66" charset="0"/>
              </a:rPr>
              <a:t>скласти </a:t>
            </a:r>
            <a:r>
              <a:rPr lang="uk-UA" altLang="uk-UA" sz="4400" b="1" i="1" dirty="0">
                <a:latin typeface="Monotype Corsiva" pitchFamily="66" charset="0"/>
              </a:rPr>
              <a:t>портрет злочинця</a:t>
            </a:r>
            <a:endParaRPr lang="ru-RU" altLang="uk-UA" sz="4400" b="1" i="1" dirty="0"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0898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/>
              <a:t>2) Слідчі 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7" y="-28969"/>
            <a:ext cx="5148064" cy="686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&amp;Rcy;&amp;iecy;&amp;zcy;&amp;ucy;&amp;lcy;&amp;softcy;&amp;tcy;&amp;acy;&amp;tcy; &amp;pcy;&amp;ocy;&amp;shcy;&amp;ucy;&amp;kcy;&amp;ucy; &amp;zcy;&amp;ocy;&amp;bcy;&amp;rcy;&amp;acy;&amp;zhcy;&amp;iecy;&amp;ncy;&amp;softcy; &amp;zcy;&amp;acy; &amp;zcy;&amp;acy;&amp;pcy;&amp;icy;&amp;tcy;&amp;ocy;&amp;mcy; &quot;&amp;dcy;&amp;iecy;&amp;tcy;&amp;iecy;&amp;kcy;&amp;tcy;&amp;icy;&amp;vcy;&amp;ncy;&amp;iecy; &amp;acy;&amp;gcy;&amp;iecy;&amp;ncy;&amp;tcy;&amp;scy;&amp;tcy;&amp;vcy;&amp;ocy;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730" y="4554668"/>
            <a:ext cx="2184177" cy="2022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1"/>
          <p:cNvSpPr>
            <a:spLocks noGrp="1"/>
          </p:cNvSpPr>
          <p:nvPr>
            <p:ph idx="1"/>
          </p:nvPr>
        </p:nvSpPr>
        <p:spPr>
          <a:xfrm>
            <a:off x="-13990" y="1700808"/>
            <a:ext cx="4032448" cy="2160240"/>
          </a:xfrm>
          <a:solidFill>
            <a:srgbClr val="FFFF00"/>
          </a:solidFill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>
            <a:normAutofit fontScale="77500" lnSpcReduction="20000"/>
          </a:bodyPr>
          <a:lstStyle/>
          <a:p>
            <a:pPr eaLnBrk="1" hangingPunct="1"/>
            <a:r>
              <a:rPr lang="ru-RU" altLang="uk-UA" sz="4000" b="1" i="1" dirty="0" err="1" smtClean="0">
                <a:solidFill>
                  <a:schemeClr val="bg1"/>
                </a:solidFill>
                <a:latin typeface="Monotype Corsiva" pitchFamily="66" charset="0"/>
              </a:rPr>
              <a:t>Почуття</a:t>
            </a:r>
            <a:r>
              <a:rPr lang="ru-RU" altLang="uk-UA" sz="4000" b="1" i="1" dirty="0" smtClean="0">
                <a:solidFill>
                  <a:schemeClr val="bg1"/>
                </a:solidFill>
                <a:latin typeface="Monotype Corsiva" pitchFamily="66" charset="0"/>
              </a:rPr>
              <a:t> </a:t>
            </a:r>
            <a:r>
              <a:rPr lang="ru-RU" altLang="uk-UA" sz="4000" b="1" i="1" dirty="0" err="1" smtClean="0">
                <a:solidFill>
                  <a:schemeClr val="bg1"/>
                </a:solidFill>
                <a:latin typeface="Monotype Corsiva" pitchFamily="66" charset="0"/>
              </a:rPr>
              <a:t>товариства</a:t>
            </a:r>
            <a:r>
              <a:rPr lang="ru-RU" altLang="uk-UA" sz="4000" b="1" i="1" dirty="0" smtClean="0">
                <a:solidFill>
                  <a:schemeClr val="bg1"/>
                </a:solidFill>
                <a:latin typeface="Monotype Corsiva" pitchFamily="66" charset="0"/>
              </a:rPr>
              <a:t>, </a:t>
            </a:r>
            <a:r>
              <a:rPr lang="ru-RU" altLang="uk-UA" sz="4000" b="1" i="1" dirty="0" err="1" smtClean="0">
                <a:solidFill>
                  <a:schemeClr val="bg1"/>
                </a:solidFill>
                <a:latin typeface="Monotype Corsiva" pitchFamily="66" charset="0"/>
              </a:rPr>
              <a:t>взаємодопомоги</a:t>
            </a:r>
            <a:r>
              <a:rPr lang="ru-RU" altLang="uk-UA" sz="4000" b="1" i="1" dirty="0" smtClean="0">
                <a:solidFill>
                  <a:schemeClr val="bg1"/>
                </a:solidFill>
                <a:latin typeface="Monotype Corsiva" pitchFamily="66" charset="0"/>
              </a:rPr>
              <a:t> і </a:t>
            </a:r>
            <a:r>
              <a:rPr lang="ru-RU" altLang="uk-UA" sz="4000" b="1" i="1" dirty="0" err="1" smtClean="0">
                <a:solidFill>
                  <a:schemeClr val="bg1"/>
                </a:solidFill>
                <a:latin typeface="Monotype Corsiva" pitchFamily="66" charset="0"/>
              </a:rPr>
              <a:t>відповідальності</a:t>
            </a:r>
            <a:r>
              <a:rPr lang="ru-RU" altLang="uk-UA" sz="4000" b="1" i="1" dirty="0" smtClean="0">
                <a:solidFill>
                  <a:schemeClr val="bg1"/>
                </a:solidFill>
                <a:latin typeface="Monotype Corsiva" pitchFamily="66" charset="0"/>
              </a:rPr>
              <a:t> </a:t>
            </a:r>
            <a:r>
              <a:rPr lang="ru-RU" altLang="uk-UA" sz="4000" b="1" i="1" dirty="0" err="1" smtClean="0">
                <a:solidFill>
                  <a:schemeClr val="bg1"/>
                </a:solidFill>
                <a:latin typeface="Monotype Corsiva" pitchFamily="66" charset="0"/>
              </a:rPr>
              <a:t>допоможуть</a:t>
            </a:r>
            <a:r>
              <a:rPr lang="ru-RU" altLang="uk-UA" sz="4000" b="1" i="1" dirty="0" smtClean="0">
                <a:solidFill>
                  <a:schemeClr val="bg1"/>
                </a:solidFill>
                <a:latin typeface="Monotype Corsiva" pitchFamily="66" charset="0"/>
              </a:rPr>
              <a:t> вам </a:t>
            </a:r>
            <a:r>
              <a:rPr lang="ru-RU" altLang="uk-UA" sz="4000" b="1" i="1" dirty="0" err="1" smtClean="0">
                <a:solidFill>
                  <a:schemeClr val="bg1"/>
                </a:solidFill>
                <a:latin typeface="Monotype Corsiva" pitchFamily="66" charset="0"/>
              </a:rPr>
              <a:t>виконати</a:t>
            </a:r>
            <a:r>
              <a:rPr lang="ru-RU" altLang="uk-UA" sz="4000" b="1" i="1" dirty="0" smtClean="0">
                <a:solidFill>
                  <a:schemeClr val="bg1"/>
                </a:solidFill>
                <a:latin typeface="Monotype Corsiva" pitchFamily="66" charset="0"/>
              </a:rPr>
              <a:t> </a:t>
            </a:r>
            <a:r>
              <a:rPr lang="ru-RU" altLang="uk-UA" sz="4000" b="1" i="1" dirty="0" err="1" smtClean="0">
                <a:solidFill>
                  <a:schemeClr val="bg1"/>
                </a:solidFill>
                <a:latin typeface="Monotype Corsiva" pitchFamily="66" charset="0"/>
              </a:rPr>
              <a:t>це</a:t>
            </a:r>
            <a:r>
              <a:rPr lang="ru-RU" altLang="uk-UA" sz="4000" b="1" i="1" dirty="0" smtClean="0">
                <a:solidFill>
                  <a:schemeClr val="bg1"/>
                </a:solidFill>
                <a:latin typeface="Monotype Corsiva" pitchFamily="66" charset="0"/>
              </a:rPr>
              <a:t> </a:t>
            </a:r>
            <a:r>
              <a:rPr lang="ru-RU" altLang="uk-UA" sz="4000" b="1" i="1" dirty="0" err="1" smtClean="0">
                <a:solidFill>
                  <a:schemeClr val="bg1"/>
                </a:solidFill>
                <a:latin typeface="Monotype Corsiva" pitchFamily="66" charset="0"/>
              </a:rPr>
              <a:t>завдання</a:t>
            </a:r>
            <a:endParaRPr lang="ru-RU" altLang="uk-UA" sz="4000" b="1" i="1" dirty="0" smtClean="0">
              <a:solidFill>
                <a:schemeClr val="bg1"/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0199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1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4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&amp;Rcy;&amp;iecy;&amp;zcy;&amp;ucy;&amp;lcy;&amp;softcy;&amp;tcy;&amp;acy;&amp;tcy; &amp;pcy;&amp;ocy;&amp;shcy;&amp;ucy;&amp;kcy;&amp;ucy; &amp;zcy;&amp;ocy;&amp;bcy;&amp;rcy;&amp;acy;&amp;zhcy;&amp;iecy;&amp;ncy;&amp;softcy; &amp;zcy;&amp;acy; &amp;zcy;&amp;acy;&amp;pcy;&amp;icy;&amp;tcy;&amp;ocy;&amp;mcy; &quot;&amp;dcy;&amp;iecy;&amp;tcy;&amp;iecy;&amp;kcy;&amp;tcy;&amp;icy;&amp;vcy; png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2932245"/>
            <a:ext cx="3744416" cy="3885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34439"/>
            <a:ext cx="6464936" cy="26744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58482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/>
              <a:t>3) Експерти 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749" y="3601616"/>
            <a:ext cx="5614455" cy="3256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06" r="3401"/>
          <a:stretch/>
        </p:blipFill>
        <p:spPr bwMode="auto">
          <a:xfrm>
            <a:off x="5668612" y="1"/>
            <a:ext cx="3475387" cy="4782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1" descr="&amp;Rcy;&amp;iecy;&amp;zcy;&amp;ucy;&amp;lcy;&amp;softcy;&amp;tcy;&amp;acy;&amp;tcy; &amp;pcy;&amp;ocy;&amp;shcy;&amp;ucy;&amp;kcy;&amp;ucy; &amp;zcy;&amp;ocy;&amp;bcy;&amp;rcy;&amp;acy;&amp;zhcy;&amp;iecy;&amp;ncy;&amp;softcy; &amp;zcy;&amp;acy; &amp;zcy;&amp;acy;&amp;pcy;&amp;icy;&amp;tcy;&amp;ocy;&amp;mcy; &quot;&amp;acy;&amp;ncy;&amp;icy;&amp;mcy;&amp;acy;&amp;tscy;&amp;icy;&amp;yacy; &amp;lcy;&amp;yucy;&amp;dcy;&amp;icy;&quot;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4466829"/>
            <a:ext cx="1868102" cy="2391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-14749" y="1556792"/>
            <a:ext cx="5450845" cy="1728192"/>
          </a:xfrm>
          <a:prstGeom prst="rect">
            <a:avLst/>
          </a:prstGeom>
          <a:solidFill>
            <a:srgbClr val="FFC000"/>
          </a:solidFill>
          <a:ln w="28575">
            <a:solidFill>
              <a:srgbClr val="FF0000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lIns="45720" rIns="45720" anchor="ctr">
            <a:normAutofit fontScale="82500" lnSpcReduction="2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uk-UA" sz="4000" b="1" i="1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itchFamily="66" charset="0"/>
                <a:cs typeface="Times New Roman" pitchFamily="18" charset="0"/>
              </a:rPr>
              <a:t>Детектив </a:t>
            </a:r>
            <a:r>
              <a:rPr lang="uk-UA" sz="4000" b="1" i="1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Times New Roman" pitchFamily="18" charset="0"/>
              </a:rPr>
              <a:t>повинен</a:t>
            </a:r>
            <a:r>
              <a:rPr lang="uk-UA" sz="4000" b="1" i="1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itchFamily="66" charset="0"/>
                <a:cs typeface="Times New Roman" pitchFamily="18" charset="0"/>
              </a:rPr>
              <a:t> </a:t>
            </a:r>
            <a:r>
              <a:rPr lang="uk-UA" sz="4000" b="1" i="1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Times New Roman" pitchFamily="18" charset="0"/>
              </a:rPr>
              <a:t>мати добре розвинуте логічне мислення</a:t>
            </a:r>
            <a:r>
              <a:rPr lang="uk-UA" sz="4000" b="1" i="1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itchFamily="66" charset="0"/>
                <a:cs typeface="Times New Roman" pitchFamily="18" charset="0"/>
              </a:rPr>
              <a:t/>
            </a:r>
            <a:br>
              <a:rPr lang="uk-UA" sz="4000" b="1" i="1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itchFamily="66" charset="0"/>
                <a:cs typeface="Times New Roman" pitchFamily="18" charset="0"/>
              </a:rPr>
            </a:br>
            <a:r>
              <a:rPr lang="uk-UA" sz="4000" b="1" i="1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Times New Roman" pitchFamily="18" charset="0"/>
              </a:rPr>
              <a:t>та вміння аналізувати</a:t>
            </a:r>
            <a:r>
              <a:rPr lang="uk-UA" sz="4000" b="1" i="1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itchFamily="66" charset="0"/>
                <a:cs typeface="Times New Roman" pitchFamily="18" charset="0"/>
              </a:rPr>
              <a:t>.</a:t>
            </a:r>
            <a:endParaRPr lang="uk-UA" sz="4000" i="1" dirty="0" smtClean="0">
              <a:solidFill>
                <a:srgbClr val="7030A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Monotype Corsiva" pitchFamily="66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2443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 txBox="1">
            <a:spLocks noGrp="1"/>
          </p:cNvSpPr>
          <p:nvPr>
            <p:ph type="title"/>
          </p:nvPr>
        </p:nvSpPr>
        <p:spPr>
          <a:xfrm>
            <a:off x="611560" y="188640"/>
            <a:ext cx="7467600" cy="1143000"/>
          </a:xfrm>
          <a:prstGeom prst="rect">
            <a:avLst/>
          </a:prstGeom>
          <a:solidFill>
            <a:srgbClr val="FFFF00"/>
          </a:solidFill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vert="horz" lIns="45720" rIns="45720" anchor="ctr">
            <a:normAutofit fontScale="9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altLang="uk-UA" sz="3600" dirty="0" smtClean="0">
                <a:solidFill>
                  <a:schemeClr val="bg1"/>
                </a:solidFill>
                <a:latin typeface="Monotype Corsiva" pitchFamily="66" charset="0"/>
              </a:rPr>
              <a:t>Кмітливість і знання дозволяють детективам розплутати найскладніші справи.</a:t>
            </a:r>
            <a:r>
              <a:rPr lang="ru-RU" altLang="uk-UA" sz="3600" i="1" dirty="0" smtClean="0">
                <a:solidFill>
                  <a:schemeClr val="bg1"/>
                </a:solidFill>
                <a:latin typeface="Arial" charset="0"/>
              </a:rPr>
              <a:t> </a:t>
            </a:r>
            <a:endParaRPr lang="ru-RU" altLang="uk-UA" sz="3600" dirty="0" smtClean="0">
              <a:solidFill>
                <a:schemeClr val="bg1"/>
              </a:solidFill>
              <a:latin typeface="Monotype Corsiva" pitchFamily="66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 rot="20207962">
            <a:off x="1551596" y="2967335"/>
            <a:ext cx="6040821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54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То </a:t>
            </a:r>
            <a:r>
              <a:rPr lang="ru-RU" sz="5400" b="1" cap="all" dirty="0" err="1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хто</a:t>
            </a:r>
            <a:r>
              <a:rPr lang="ru-RU" sz="54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ж </a:t>
            </a:r>
          </a:p>
          <a:p>
            <a:pPr algn="ctr"/>
            <a:r>
              <a:rPr lang="ru-RU" sz="5400" b="1" cap="all" dirty="0" err="1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злочинець</a:t>
            </a:r>
            <a:r>
              <a:rPr lang="ru-RU" sz="54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???</a:t>
            </a:r>
            <a:endParaRPr lang="ru-RU" sz="5400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6" name="AutoShape 4" descr="&amp;Rcy;&amp;iecy;&amp;zcy;&amp;ucy;&amp;lcy;&amp;softcy;&amp;tcy;&amp;acy;&amp;tcy; &amp;pcy;&amp;ocy;&amp;shcy;&amp;ucy;&amp;kcy;&amp;ucy; &amp;zcy;&amp;ocy;&amp;bcy;&amp;rcy;&amp;acy;&amp;zhcy;&amp;iecy;&amp;ncy;&amp;softcy; &amp;zcy;&amp;acy; &amp;zcy;&amp;acy;&amp;pcy;&amp;icy;&amp;tcy;&amp;ocy;&amp;mcy; &quot;&amp;mcy;&amp;iukcy;&amp;scy;&amp;tcy;&amp;iecy;&amp;rcy; &amp;iukcy;&amp;kcy;&amp;scy;&quot;"/>
          <p:cNvSpPr>
            <a:spLocks noChangeAspect="1" noChangeArrowheads="1"/>
          </p:cNvSpPr>
          <p:nvPr/>
        </p:nvSpPr>
        <p:spPr bwMode="auto">
          <a:xfrm>
            <a:off x="155575" y="-1058863"/>
            <a:ext cx="1905000" cy="2209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4293096"/>
            <a:ext cx="19050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825374"/>
            <a:ext cx="1728306" cy="24447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49035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0"/>
            <a:ext cx="5832648" cy="885784"/>
          </a:xfrm>
          <a:solidFill>
            <a:schemeClr val="accent4"/>
          </a:solidFill>
        </p:spPr>
        <p:txBody>
          <a:bodyPr/>
          <a:lstStyle/>
          <a:p>
            <a:pPr algn="ctr"/>
            <a:r>
              <a:rPr lang="uk-UA" dirty="0" smtClean="0">
                <a:solidFill>
                  <a:schemeClr val="bg1"/>
                </a:solidFill>
              </a:rPr>
              <a:t>Історичне лото</a:t>
            </a:r>
            <a:endParaRPr lang="ru-RU" dirty="0">
              <a:solidFill>
                <a:schemeClr val="bg1"/>
              </a:solidFill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7068451"/>
              </p:ext>
            </p:extLst>
          </p:nvPr>
        </p:nvGraphicFramePr>
        <p:xfrm>
          <a:off x="467544" y="980728"/>
          <a:ext cx="8064896" cy="3816422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4032448"/>
                <a:gridCol w="4032448"/>
              </a:tblGrid>
              <a:tr h="808270">
                <a:tc>
                  <a:txBody>
                    <a:bodyPr/>
                    <a:lstStyle/>
                    <a:p>
                      <a:pPr algn="ctr"/>
                      <a:r>
                        <a:rPr lang="uk-UA" sz="36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Аскольд і Дір </a:t>
                      </a:r>
                      <a:endParaRPr lang="ru-RU" sz="36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36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Олег </a:t>
                      </a:r>
                      <a:endParaRPr lang="ru-RU" sz="36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752038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752038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752038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752038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251520" y="5247037"/>
            <a:ext cx="4032448" cy="7200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dirty="0" smtClean="0">
                <a:solidFill>
                  <a:prstClr val="white"/>
                </a:solidFill>
              </a:rPr>
              <a:t>Літописець назвав його «Віщим»</a:t>
            </a:r>
            <a:endParaRPr lang="ru-RU" sz="2000" dirty="0">
              <a:solidFill>
                <a:prstClr val="white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65880" y="5270554"/>
            <a:ext cx="4032448" cy="7200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dirty="0" smtClean="0">
                <a:solidFill>
                  <a:prstClr val="white"/>
                </a:solidFill>
              </a:rPr>
              <a:t>Прибив свій щит на брамі Царгорода</a:t>
            </a:r>
            <a:endParaRPr lang="ru-RU" sz="2000" dirty="0">
              <a:solidFill>
                <a:prstClr val="white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259632" y="5270554"/>
            <a:ext cx="4032448" cy="7200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dirty="0" smtClean="0">
                <a:solidFill>
                  <a:prstClr val="white"/>
                </a:solidFill>
              </a:rPr>
              <a:t>Прийняв титул кагана</a:t>
            </a:r>
            <a:endParaRPr lang="ru-RU" sz="2000" dirty="0">
              <a:solidFill>
                <a:prstClr val="white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835696" y="5252717"/>
            <a:ext cx="4032448" cy="7200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dirty="0" smtClean="0">
                <a:solidFill>
                  <a:prstClr val="white"/>
                </a:solidFill>
              </a:rPr>
              <a:t>За однією з гіпотез походив родом від </a:t>
            </a:r>
            <a:r>
              <a:rPr lang="uk-UA" sz="2000" dirty="0" err="1" smtClean="0">
                <a:solidFill>
                  <a:prstClr val="white"/>
                </a:solidFill>
              </a:rPr>
              <a:t>Кия</a:t>
            </a:r>
            <a:endParaRPr lang="ru-RU" sz="2000" dirty="0">
              <a:solidFill>
                <a:prstClr val="white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555776" y="5247037"/>
            <a:ext cx="4032448" cy="72008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dirty="0" smtClean="0">
                <a:solidFill>
                  <a:prstClr val="black"/>
                </a:solidFill>
              </a:rPr>
              <a:t>Перша спроба охрестити Русь</a:t>
            </a:r>
            <a:endParaRPr lang="ru-RU" sz="2000" dirty="0">
              <a:solidFill>
                <a:prstClr val="black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058078" y="5229200"/>
            <a:ext cx="4032448" cy="72008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dirty="0" smtClean="0">
                <a:solidFill>
                  <a:prstClr val="black"/>
                </a:solidFill>
              </a:rPr>
              <a:t>Став засновником України-Русі</a:t>
            </a:r>
            <a:endParaRPr lang="ru-RU" sz="2000" dirty="0">
              <a:solidFill>
                <a:prstClr val="black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635896" y="5229200"/>
            <a:ext cx="4032448" cy="72008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dirty="0" smtClean="0">
                <a:solidFill>
                  <a:prstClr val="black"/>
                </a:solidFill>
              </a:rPr>
              <a:t>У 860 здійснив похід на Візантію </a:t>
            </a:r>
            <a:endParaRPr lang="ru-RU" sz="2000" dirty="0">
              <a:solidFill>
                <a:prstClr val="black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211960" y="5229200"/>
            <a:ext cx="4032448" cy="72008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dirty="0" smtClean="0">
                <a:solidFill>
                  <a:prstClr val="black"/>
                </a:solidFill>
              </a:rPr>
              <a:t>Став князем київським, здійснивши вбивство</a:t>
            </a:r>
            <a:endParaRPr lang="ru-RU" sz="2000" dirty="0">
              <a:solidFill>
                <a:prstClr val="black"/>
              </a:solidFill>
            </a:endParaRPr>
          </a:p>
        </p:txBody>
      </p:sp>
      <p:pic>
        <p:nvPicPr>
          <p:cNvPr id="24578" name="Picture 2" descr="&amp;Rcy;&amp;iecy;&amp;zcy;&amp;ucy;&amp;lcy;&amp;softcy;&amp;tcy;&amp;acy;&amp;tcy; &amp;pcy;&amp;ocy;&amp;shcy;&amp;ucy;&amp;kcy;&amp;ucy; &amp;zcy;&amp;ocy;&amp;bcy;&amp;rcy;&amp;acy;&amp;zhcy;&amp;iecy;&amp;ncy;&amp;softcy; &amp;zcy;&amp;acy; &amp;zcy;&amp;acy;&amp;pcy;&amp;icy;&amp;tcy;&amp;ocy;&amp;mcy; &quot;&amp;scy;&amp;lcy;&amp;iukcy;&amp;dcy;&amp;icy; &amp;mcy;&amp;icy;&amp;shcy;&amp;iukcy; png&quot;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562705">
            <a:off x="7389799" y="4437112"/>
            <a:ext cx="1709217" cy="1058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8260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2.32192E-6 L 0.03941 -0.4930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0" y="-247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2.32192E-6 L -0.34636 -0.388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300" y="-19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2.32192E-6 L 0.14966 -0.2833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00" y="-14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0.04209 L -0.23628 -0.1679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00" y="-6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361 -0.04186 L -0.15746 -0.50347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00" y="-23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378 -0.04209 L -0.08646 -0.2833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500" y="-12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2.32192E-6 L 0.40955 -0.1679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500" y="-8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58 -0.03145 L 0.47239 -0.3987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800" y="-18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2" name="Picture 4" descr="&amp;Rcy;&amp;iecy;&amp;zcy;&amp;ucy;&amp;lcy;&amp;softcy;&amp;tcy;&amp;acy;&amp;tcy; &amp;pcy;&amp;ocy;&amp;shcy;&amp;ucy;&amp;kcy;&amp;ucy; &amp;zcy;&amp;ocy;&amp;bcy;&amp;rcy;&amp;acy;&amp;zhcy;&amp;iecy;&amp;ncy;&amp;softcy; &amp;zcy;&amp;acy; &amp;zcy;&amp;acy;&amp;pcy;&amp;icy;&amp;tcy;&amp;ocy;&amp;mcy; &quot;&amp;scy;&amp;lcy;&amp;iukcy;&amp;dcy;&amp;icy; &amp;mcy;&amp;icy;&amp;shcy;&amp;iukcy; png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12425">
            <a:off x="5210263" y="4469638"/>
            <a:ext cx="3293393" cy="2040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5" name="Picture 7" descr="&amp;Rcy;&amp;iecy;&amp;zcy;&amp;ucy;&amp;lcy;&amp;softcy;&amp;tcy;&amp;acy;&amp;tcy; &amp;pcy;&amp;ocy;&amp;shcy;&amp;ucy;&amp;kcy;&amp;ucy; &amp;zcy;&amp;ocy;&amp;bcy;&amp;rcy;&amp;acy;&amp;zhcy;&amp;iecy;&amp;ncy;&amp;softcy; &amp;zcy;&amp;acy; &amp;zcy;&amp;acy;&amp;pcy;&amp;icy;&amp;tcy;&amp;ocy;&amp;mcy; &quot;&amp;mcy;&amp;ycy;&amp;shcy;&amp;kcy;&amp;acy; png&quot;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545337"/>
            <a:ext cx="3467100" cy="3924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6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892" y="0"/>
            <a:ext cx="3981450" cy="2500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7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281" y="2507487"/>
            <a:ext cx="3981450" cy="2262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8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470" y="0"/>
            <a:ext cx="3981450" cy="2487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9" name="Picture 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470" y="2481096"/>
            <a:ext cx="3981450" cy="2262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9693" y="3638580"/>
            <a:ext cx="2244307" cy="30677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51315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225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25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225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225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6" dur="2000"/>
                                        <p:tgtEl>
                                          <p:spTgt spid="225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225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25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88988" y="620713"/>
            <a:ext cx="7705725" cy="56324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uk-UA" sz="2400" b="1" i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Висновки:</a:t>
            </a:r>
          </a:p>
          <a:p>
            <a:pPr>
              <a:defRPr/>
            </a:pPr>
            <a:r>
              <a:rPr lang="uk-UA" sz="2400" b="1" i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   За </a:t>
            </a:r>
            <a:r>
              <a:rPr lang="uk-UA" sz="2400" b="1" i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правління </a:t>
            </a:r>
            <a:r>
              <a:rPr lang="uk-UA" sz="2400" b="1" i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перших князів відбулося становлення Київської Русі.</a:t>
            </a:r>
          </a:p>
          <a:p>
            <a:pPr marL="285750" indent="-285750">
              <a:buFontTx/>
              <a:buChar char="-"/>
              <a:defRPr/>
            </a:pPr>
            <a:r>
              <a:rPr lang="uk-UA" sz="2400" b="1" i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Розширилася територія, посилились її військова могутність та авторитет.</a:t>
            </a:r>
          </a:p>
          <a:p>
            <a:pPr marL="285750" indent="-285750">
              <a:buFontTx/>
              <a:buChar char="-"/>
              <a:defRPr/>
            </a:pPr>
            <a:r>
              <a:rPr lang="uk-UA" sz="2400" b="1" i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Міжнародне визнання, розвиток торгівлі з іншими країнами.</a:t>
            </a:r>
          </a:p>
          <a:p>
            <a:pPr marL="285750" indent="-285750">
              <a:buFontTx/>
              <a:buChar char="-"/>
              <a:defRPr/>
            </a:pPr>
            <a:r>
              <a:rPr lang="uk-UA" sz="2400" b="1" i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Одна </a:t>
            </a:r>
            <a:r>
              <a:rPr lang="uk-UA" sz="2400" b="1" i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 найбільших держав Європи.</a:t>
            </a:r>
          </a:p>
          <a:p>
            <a:pPr marL="285750" indent="-285750">
              <a:buFontTx/>
              <a:buChar char="-"/>
              <a:defRPr/>
            </a:pPr>
            <a:r>
              <a:rPr lang="uk-UA" sz="2400" b="1" i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Розвиток економіки, політичного життя, культури.</a:t>
            </a:r>
          </a:p>
          <a:p>
            <a:pPr marL="285750" indent="-285750">
              <a:buFontTx/>
              <a:buChar char="-"/>
              <a:defRPr/>
            </a:pPr>
            <a:r>
              <a:rPr lang="uk-UA" sz="2400" b="1" i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Було закладено традиції державотворення на території України, що дало могутній </a:t>
            </a:r>
            <a:r>
              <a:rPr lang="uk-UA" sz="2400" b="1" i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поштовх </a:t>
            </a:r>
            <a:r>
              <a:rPr lang="uk-UA" sz="2400" b="1" i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розвиткові української народності та її самобутньої культури.</a:t>
            </a:r>
          </a:p>
          <a:p>
            <a:pPr>
              <a:defRPr/>
            </a:pPr>
            <a:r>
              <a:rPr lang="uk-UA" sz="2400" b="1" i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sz="2400" i="1" dirty="0">
              <a:solidFill>
                <a:prstClr val="black"/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5768660"/>
            <a:ext cx="1589318" cy="10309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75591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20536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627784" y="3477151"/>
            <a:ext cx="48089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dirty="0" smtClean="0">
                <a:solidFill>
                  <a:schemeClr val="bg1"/>
                </a:solidFill>
              </a:rPr>
              <a:t>Виданий учням 3-А класу ТУГ </a:t>
            </a:r>
            <a:r>
              <a:rPr lang="uk-UA" b="1" dirty="0" err="1" smtClean="0">
                <a:solidFill>
                  <a:schemeClr val="bg1"/>
                </a:solidFill>
              </a:rPr>
              <a:t>ім.Франка</a:t>
            </a:r>
            <a:endParaRPr lang="uk-UA" b="1" dirty="0" smtClean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475656" y="3846483"/>
            <a:ext cx="648071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err="1" smtClean="0">
                <a:solidFill>
                  <a:schemeClr val="bg1"/>
                </a:solidFill>
              </a:rPr>
              <a:t>дає</a:t>
            </a:r>
            <a:r>
              <a:rPr lang="ru-RU" b="1" dirty="0" smtClean="0">
                <a:solidFill>
                  <a:schemeClr val="bg1"/>
                </a:solidFill>
              </a:rPr>
              <a:t> </a:t>
            </a:r>
            <a:r>
              <a:rPr lang="ru-RU" b="1" dirty="0">
                <a:solidFill>
                  <a:schemeClr val="bg1"/>
                </a:solidFill>
              </a:rPr>
              <a:t>право </a:t>
            </a:r>
            <a:r>
              <a:rPr lang="ru-RU" b="1" dirty="0" err="1">
                <a:solidFill>
                  <a:schemeClr val="bg1"/>
                </a:solidFill>
              </a:rPr>
              <a:t>займатися</a:t>
            </a:r>
            <a:r>
              <a:rPr lang="ru-RU" b="1" dirty="0">
                <a:solidFill>
                  <a:schemeClr val="bg1"/>
                </a:solidFill>
              </a:rPr>
              <a:t> </a:t>
            </a:r>
            <a:r>
              <a:rPr lang="ru-RU" b="1" dirty="0" err="1">
                <a:solidFill>
                  <a:schemeClr val="bg1"/>
                </a:solidFill>
              </a:rPr>
              <a:t>детективними</a:t>
            </a:r>
            <a:r>
              <a:rPr lang="ru-RU" b="1" dirty="0">
                <a:solidFill>
                  <a:schemeClr val="bg1"/>
                </a:solidFill>
              </a:rPr>
              <a:t> </a:t>
            </a:r>
            <a:r>
              <a:rPr lang="ru-RU" b="1" dirty="0" err="1">
                <a:solidFill>
                  <a:schemeClr val="bg1"/>
                </a:solidFill>
              </a:rPr>
              <a:t>розслідуваннями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99958" y="1403822"/>
            <a:ext cx="1662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dirty="0" smtClean="0">
                <a:solidFill>
                  <a:schemeClr val="bg1"/>
                </a:solidFill>
              </a:rPr>
              <a:t>СЕРТИФІКАТ</a:t>
            </a:r>
            <a:endParaRPr lang="uk-UA" b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339751" y="4715852"/>
            <a:ext cx="15440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dirty="0" smtClean="0">
                <a:solidFill>
                  <a:schemeClr val="bg1"/>
                </a:solidFill>
              </a:rPr>
              <a:t>№ 38</a:t>
            </a:r>
          </a:p>
          <a:p>
            <a:pPr algn="ctr"/>
            <a:r>
              <a:rPr lang="uk-UA" b="1" dirty="0" smtClean="0">
                <a:solidFill>
                  <a:schemeClr val="bg1"/>
                </a:solidFill>
              </a:rPr>
              <a:t>29.09.2016р.</a:t>
            </a:r>
            <a:endParaRPr lang="uk-UA" b="1" dirty="0">
              <a:solidFill>
                <a:schemeClr val="bg1"/>
              </a:solidFill>
            </a:endParaRPr>
          </a:p>
        </p:txBody>
      </p:sp>
      <p:pic>
        <p:nvPicPr>
          <p:cNvPr id="8" name="Picture 5" descr="&amp;Pcy;&amp;rcy;&amp;icy;&amp;vcy;&amp;acy;&amp;tcy;&amp;ncy;&amp;icy;&amp;jcy; &amp;dcy;&amp;iecy;&amp;tcy;&amp;iecy;&amp;kcy;&amp;tcy;&amp;icy;&amp;vcy; &amp;Dcy;&amp;iecy;&amp;tcy;&amp;iecy;&amp;kcy;&amp;tcy;&amp;icy;&amp;vcy;-&amp;CHcy;&amp;Icy;&amp;Kcy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7119" y="0"/>
            <a:ext cx="1354688" cy="1403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338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/>
              <a:t>Домашнє завдання</a:t>
            </a:r>
          </a:p>
        </p:txBody>
      </p:sp>
      <p:pic>
        <p:nvPicPr>
          <p:cNvPr id="3078" name="Picture 6" descr="&amp;Rcy;&amp;iecy;&amp;zcy;&amp;ucy;&amp;lcy;&amp;softcy;&amp;tcy;&amp;acy;&amp;tcy; &amp;pcy;&amp;ocy;&amp;shcy;&amp;ucy;&amp;kcy;&amp;ucy; &amp;zcy;&amp;ocy;&amp;bcy;&amp;rcy;&amp;acy;&amp;zhcy;&amp;iecy;&amp;ncy;&amp;softcy; &amp;zcy;&amp;acy; &amp;zcy;&amp;acy;&amp;pcy;&amp;icy;&amp;tcy;&amp;ocy;&amp;mcy; &quot;&amp;dcy;&amp;iecy;&amp;tcy;&amp;iecy;&amp;kcy;&amp;tcy;&amp;icy;&amp;vcy;&amp;ncy;&amp;iecy; &amp;acy;&amp;gcy;&amp;iecy;&amp;ncy;&amp;tcy;&amp;scy;&amp;tcy;&amp;vcy;&amp;ocy;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717032"/>
            <a:ext cx="2028825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70408" y="1628507"/>
            <a:ext cx="8178055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err="1"/>
              <a:t>Опрацювати</a:t>
            </a:r>
            <a:r>
              <a:rPr lang="ru-RU" sz="2800" dirty="0"/>
              <a:t> § 4 та </a:t>
            </a:r>
            <a:r>
              <a:rPr lang="ru-RU" sz="2800" dirty="0" err="1"/>
              <a:t>скласти</a:t>
            </a:r>
            <a:r>
              <a:rPr lang="ru-RU" sz="2800" dirty="0"/>
              <a:t> </a:t>
            </a:r>
            <a:r>
              <a:rPr lang="ru-RU" sz="2800" dirty="0" err="1"/>
              <a:t>письмовий</a:t>
            </a:r>
            <a:r>
              <a:rPr lang="ru-RU" sz="2800" dirty="0"/>
              <a:t> </a:t>
            </a:r>
            <a:r>
              <a:rPr lang="ru-RU" sz="2800" dirty="0" err="1"/>
              <a:t>звіт</a:t>
            </a:r>
            <a:r>
              <a:rPr lang="ru-RU" sz="2800" dirty="0"/>
              <a:t> </a:t>
            </a:r>
            <a:r>
              <a:rPr lang="ru-RU" sz="2800" dirty="0" err="1" smtClean="0"/>
              <a:t>проведеного</a:t>
            </a:r>
            <a:r>
              <a:rPr lang="ru-RU" sz="2800" dirty="0" smtClean="0"/>
              <a:t> </a:t>
            </a:r>
            <a:r>
              <a:rPr lang="ru-RU" sz="2800" dirty="0" err="1" smtClean="0"/>
              <a:t>розслідування</a:t>
            </a:r>
            <a:r>
              <a:rPr lang="ru-RU" sz="2800" dirty="0"/>
              <a:t>. </a:t>
            </a:r>
            <a:r>
              <a:rPr lang="ru-RU" sz="2800" dirty="0" err="1"/>
              <a:t>Дівчатка</a:t>
            </a:r>
            <a:r>
              <a:rPr lang="ru-RU" sz="2800" dirty="0"/>
              <a:t> – про Аскольда та </a:t>
            </a:r>
            <a:r>
              <a:rPr lang="ru-RU" sz="2800" dirty="0" err="1"/>
              <a:t>Діра</a:t>
            </a:r>
            <a:r>
              <a:rPr lang="ru-RU" sz="2800" dirty="0"/>
              <a:t>, </a:t>
            </a:r>
            <a:r>
              <a:rPr lang="ru-RU" sz="2800" dirty="0" err="1"/>
              <a:t>хлопці</a:t>
            </a:r>
            <a:r>
              <a:rPr lang="ru-RU" sz="2800" dirty="0"/>
              <a:t> – про Олега. </a:t>
            </a:r>
            <a:r>
              <a:rPr lang="ru-RU" sz="2800" dirty="0" err="1"/>
              <a:t>Розмір</a:t>
            </a:r>
            <a:r>
              <a:rPr lang="ru-RU" sz="2800" dirty="0"/>
              <a:t> </a:t>
            </a:r>
            <a:r>
              <a:rPr lang="ru-RU" sz="2800" dirty="0" err="1"/>
              <a:t>звіту</a:t>
            </a:r>
            <a:r>
              <a:rPr lang="ru-RU" sz="2800" dirty="0"/>
              <a:t> – до 1 </a:t>
            </a:r>
            <a:r>
              <a:rPr lang="ru-RU" sz="2800" dirty="0" err="1"/>
              <a:t>сторінки</a:t>
            </a:r>
            <a:r>
              <a:rPr lang="ru-RU" sz="2800" dirty="0"/>
              <a:t>. </a:t>
            </a:r>
            <a:endParaRPr lang="uk-UA" sz="2800" dirty="0"/>
          </a:p>
        </p:txBody>
      </p:sp>
    </p:spTree>
    <p:extLst>
      <p:ext uri="{BB962C8B-B14F-4D97-AF65-F5344CB8AC3E}">
        <p14:creationId xmlns:p14="http://schemas.microsoft.com/office/powerpoint/2010/main" val="3336994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841242"/>
            <a:ext cx="9144000" cy="5016758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uk-UA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АДТИВЕРЦІПЧПОЛЯНИКОДСЛОЗАНИТІК</a:t>
            </a:r>
            <a:r>
              <a:rPr lang="uk-UA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uk-UA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uk-UA" sz="3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uk-UA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uk-UA" sz="3200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uk-UA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 </a:t>
            </a:r>
            <a:r>
              <a:rPr lang="uk-UA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ДОДАРІВЛЯНИКАРНССІВЕРЯНИХСУЛИЧІ</a:t>
            </a:r>
            <a:r>
              <a:rPr lang="uk-UA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uk-UA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uk-UA" sz="3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uk-UA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uk-UA" sz="3200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r>
              <a:rPr lang="uk-UA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РКДЕРЕВЛЯНИЧІВОТИДІВДУЛІБИРКЧМУ</a:t>
            </a:r>
            <a:r>
              <a:rPr lang="uk-UA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uk-UA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uk-UA" sz="3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uk-UA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uk-UA" sz="3200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r>
              <a:rPr lang="uk-UA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uk-UA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ДЛОРДІСБІЛІХОРВАТИЮРЗФТПИМОКУХ</a:t>
            </a:r>
            <a:endParaRPr lang="ru-RU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6" descr="C:\Users\admin\AppData\Local\Microsoft\Windows\Temporary Internet Files\Content.IE5\UYXVPF2N\MC900412442[1]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882"/>
            <a:ext cx="1643062" cy="145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115963" y="1250311"/>
            <a:ext cx="4880824" cy="5909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2889250" fontAlgn="auto">
              <a:lnSpc>
                <a:spcPct val="90000"/>
              </a:lnSpc>
              <a:spcAft>
                <a:spcPct val="35000"/>
              </a:spcAft>
              <a:defRPr/>
            </a:pPr>
            <a:r>
              <a:rPr lang="uk-UA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Словесний лабіринт</a:t>
            </a: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1895137" y="10882"/>
            <a:ext cx="5353726" cy="1143000"/>
          </a:xfrm>
          <a:prstGeom prst="rect">
            <a:avLst/>
          </a:prstGeom>
          <a:solidFill>
            <a:srgbClr val="FFFF00"/>
          </a:solidFill>
          <a:ln w="28575">
            <a:solidFill>
              <a:srgbClr val="FF0000"/>
            </a:solidFill>
          </a:ln>
        </p:spPr>
        <p:txBody>
          <a:bodyPr vert="horz" lIns="45720" rIns="45720" anchor="ctr">
            <a:normAutofit fontScale="90000" lnSpcReduction="1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uk-UA" sz="4000" b="1" i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itchFamily="66" charset="0"/>
              </a:rPr>
              <a:t>Детектив повинен вміти зосередитись і бути уважним</a:t>
            </a:r>
            <a:r>
              <a:rPr lang="ru-RU" sz="4000" b="1" i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itchFamily="66" charset="0"/>
              </a:rPr>
              <a:t> </a:t>
            </a:r>
            <a:endParaRPr lang="ru-RU" sz="4000" dirty="0" smtClean="0">
              <a:solidFill>
                <a:srgbClr val="00006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7" name="Picture 10" descr="&amp;Rcy;&amp;iecy;&amp;zcy;&amp;ucy;&amp;lcy;&amp;softcy;&amp;tcy;&amp;acy;&amp;tcy; &amp;pcy;&amp;ocy;&amp;shcy;&amp;ucy;&amp;kcy;&amp;ucy; &amp;zcy;&amp;ocy;&amp;bcy;&amp;rcy;&amp;acy;&amp;zhcy;&amp;iecy;&amp;ncy;&amp;softcy; &amp;zcy;&amp;acy; &amp;zcy;&amp;acy;&amp;pcy;&amp;icy;&amp;tcy;&amp;ocy;&amp;mcy; &quot;&amp;dcy;&amp;iecy;&amp;tcy;&amp;iecy;&amp;kcy;&amp;tcy;&amp;icy;&amp;vcy;&amp;ncy;&amp;iecy; &amp;acy;&amp;gcy;&amp;iecy;&amp;ncy;&amp;tcy;&amp;scy;&amp;tcy;&amp;vcy;&amp;ocy;&quot;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3295" y="2636"/>
            <a:ext cx="1670873" cy="1687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6719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76400" y="188640"/>
            <a:ext cx="7467600" cy="1143000"/>
          </a:xfrm>
        </p:spPr>
        <p:txBody>
          <a:bodyPr>
            <a:normAutofit/>
          </a:bodyPr>
          <a:lstStyle/>
          <a:p>
            <a:pPr algn="ctr"/>
            <a:r>
              <a:rPr lang="uk-UA" dirty="0" smtClean="0"/>
              <a:t>Що об</a:t>
            </a:r>
            <a:r>
              <a:rPr lang="en-US" dirty="0" smtClean="0"/>
              <a:t>’</a:t>
            </a:r>
            <a:r>
              <a:rPr lang="uk-UA" dirty="0" err="1" smtClean="0"/>
              <a:t>єднує</a:t>
            </a:r>
            <a:r>
              <a:rPr lang="uk-UA" dirty="0" smtClean="0"/>
              <a:t> ці племена?</a:t>
            </a:r>
            <a:endParaRPr lang="uk-UA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80489825"/>
              </p:ext>
            </p:extLst>
          </p:nvPr>
        </p:nvGraphicFramePr>
        <p:xfrm>
          <a:off x="0" y="1600200"/>
          <a:ext cx="9036496" cy="51411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Блок-схема: узел 4"/>
          <p:cNvSpPr/>
          <p:nvPr/>
        </p:nvSpPr>
        <p:spPr>
          <a:xfrm>
            <a:off x="3398616" y="4653136"/>
            <a:ext cx="2232248" cy="2204864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rgbClr val="002060"/>
                </a:solidFill>
              </a:rPr>
              <a:t>Предки українців</a:t>
            </a:r>
            <a:endParaRPr lang="uk-UA" sz="2000" b="1" dirty="0">
              <a:solidFill>
                <a:srgbClr val="002060"/>
              </a:solidFill>
            </a:endParaRPr>
          </a:p>
        </p:txBody>
      </p:sp>
      <p:pic>
        <p:nvPicPr>
          <p:cNvPr id="6" name="Picture 13" descr="&amp;Rcy;&amp;iecy;&amp;zcy;&amp;ucy;&amp;lcy;&amp;softcy;&amp;tcy;&amp;acy;&amp;tcy; &amp;pcy;&amp;ocy;&amp;shcy;&amp;ucy;&amp;kcy;&amp;ucy; &amp;zcy;&amp;ocy;&amp;bcy;&amp;rcy;&amp;acy;&amp;zhcy;&amp;iecy;&amp;ncy;&amp;softcy; &amp;zcy;&amp;acy; &amp;zcy;&amp;acy;&amp;pcy;&amp;icy;&amp;tcy;&amp;ocy;&amp;mcy; &quot;&amp;dcy;&amp;iecy;&amp;tcy;&amp;iecy;&amp;kcy;&amp;tcy;&amp;icy;&amp;vcy; png&quot;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78" y="1"/>
            <a:ext cx="1956688" cy="2420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6836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374" y="0"/>
            <a:ext cx="9144000" cy="1800200"/>
          </a:xfrm>
          <a:solidFill>
            <a:srgbClr val="FFC000"/>
          </a:solidFill>
          <a:ln>
            <a:solidFill>
              <a:srgbClr val="FF0000"/>
            </a:solidFill>
          </a:ln>
        </p:spPr>
        <p:txBody>
          <a:bodyPr>
            <a:normAutofit fontScale="92500"/>
          </a:bodyPr>
          <a:lstStyle/>
          <a:p>
            <a:r>
              <a:rPr lang="uk-UA" sz="2800" b="1" i="1" dirty="0" smtClean="0">
                <a:solidFill>
                  <a:srgbClr val="002060"/>
                </a:solidFill>
              </a:rPr>
              <a:t>Детектив має бути добрим стрільцем. Точність розрахунку влучення в ціль і швидкість реакції дозволяють йому без зусиль справлятися з будь-якими перешкодами</a:t>
            </a:r>
            <a:endParaRPr lang="uk-UA" sz="2800" b="1" i="1" dirty="0">
              <a:solidFill>
                <a:srgbClr val="00206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499992" y="2250165"/>
            <a:ext cx="3287888" cy="584775"/>
          </a:xfrm>
          <a:prstGeom prst="rect">
            <a:avLst/>
          </a:prstGeom>
          <a:solidFill>
            <a:srgbClr val="002060"/>
          </a:solidFill>
        </p:spPr>
        <p:txBody>
          <a:bodyPr wrap="none" rtlCol="0">
            <a:spAutoFit/>
          </a:bodyPr>
          <a:lstStyle/>
          <a:p>
            <a:r>
              <a:rPr lang="uk-UA" sz="3200" dirty="0" smtClean="0"/>
              <a:t>Знайди помилку</a:t>
            </a:r>
            <a:endParaRPr lang="uk-UA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117574" y="3254038"/>
            <a:ext cx="9063058" cy="830997"/>
          </a:xfrm>
          <a:prstGeom prst="rect">
            <a:avLst/>
          </a:prstGeom>
          <a:solidFill>
            <a:srgbClr val="0070C0"/>
          </a:solidFill>
        </p:spPr>
        <p:txBody>
          <a:bodyPr wrap="none" rtlCol="0">
            <a:spAutoFit/>
          </a:bodyPr>
          <a:lstStyle/>
          <a:p>
            <a:r>
              <a:rPr lang="ru-RU" sz="2400" dirty="0" smtClean="0"/>
              <a:t>Коли </a:t>
            </a:r>
            <a:r>
              <a:rPr lang="ru-RU" sz="2400" dirty="0"/>
              <a:t>в </a:t>
            </a:r>
            <a:r>
              <a:rPr lang="ru-RU" sz="2400" dirty="0" err="1"/>
              <a:t>антські</a:t>
            </a:r>
            <a:r>
              <a:rPr lang="ru-RU" sz="2400" dirty="0"/>
              <a:t> </a:t>
            </a:r>
            <a:r>
              <a:rPr lang="ru-RU" sz="2400" dirty="0" err="1"/>
              <a:t>землі</a:t>
            </a:r>
            <a:r>
              <a:rPr lang="ru-RU" sz="2400" dirty="0"/>
              <a:t> </a:t>
            </a:r>
            <a:r>
              <a:rPr lang="ru-RU" sz="2400" dirty="0" err="1"/>
              <a:t>вторглися</a:t>
            </a:r>
            <a:r>
              <a:rPr lang="ru-RU" sz="2400" dirty="0"/>
              <a:t> </a:t>
            </a:r>
            <a:r>
              <a:rPr lang="ru-RU" sz="2400" dirty="0" err="1"/>
              <a:t>готи</a:t>
            </a:r>
            <a:r>
              <a:rPr lang="ru-RU" sz="2400" dirty="0"/>
              <a:t>, вождь </a:t>
            </a:r>
            <a:r>
              <a:rPr lang="ru-RU" sz="2400" dirty="0" err="1" smtClean="0"/>
              <a:t>антів</a:t>
            </a:r>
            <a:r>
              <a:rPr lang="ru-RU" sz="2400" dirty="0" smtClean="0"/>
              <a:t> </a:t>
            </a:r>
            <a:r>
              <a:rPr lang="ru-RU" sz="2400" dirty="0" err="1" smtClean="0"/>
              <a:t>Вінітарій</a:t>
            </a:r>
            <a:r>
              <a:rPr lang="ru-RU" sz="2400" dirty="0" smtClean="0"/>
              <a:t> </a:t>
            </a:r>
          </a:p>
          <a:p>
            <a:r>
              <a:rPr lang="ru-RU" sz="2400" dirty="0" smtClean="0"/>
              <a:t>(</a:t>
            </a:r>
            <a:r>
              <a:rPr lang="ru-RU" sz="2400" dirty="0"/>
              <a:t>IV </a:t>
            </a:r>
            <a:r>
              <a:rPr lang="ru-RU" sz="2400" dirty="0" smtClean="0"/>
              <a:t>ст.) </a:t>
            </a:r>
            <a:r>
              <a:rPr lang="ru-RU" sz="2400" dirty="0" err="1" smtClean="0"/>
              <a:t>сформував</a:t>
            </a:r>
            <a:r>
              <a:rPr lang="ru-RU" sz="2400" dirty="0" smtClean="0"/>
              <a:t> </a:t>
            </a:r>
            <a:r>
              <a:rPr lang="ru-RU" sz="2400" dirty="0" err="1"/>
              <a:t>потужне</a:t>
            </a:r>
            <a:r>
              <a:rPr lang="ru-RU" sz="2400" dirty="0"/>
              <a:t> </a:t>
            </a:r>
            <a:r>
              <a:rPr lang="ru-RU" sz="2400" dirty="0" err="1"/>
              <a:t>військо</a:t>
            </a:r>
            <a:r>
              <a:rPr lang="ru-RU" sz="2400" dirty="0"/>
              <a:t> й </a:t>
            </a:r>
            <a:r>
              <a:rPr lang="ru-RU" sz="2400" dirty="0" err="1"/>
              <a:t>виступив</a:t>
            </a:r>
            <a:r>
              <a:rPr lang="ru-RU" sz="2400" dirty="0"/>
              <a:t> </a:t>
            </a:r>
            <a:r>
              <a:rPr lang="ru-RU" sz="2400" dirty="0" err="1"/>
              <a:t>супроти</a:t>
            </a:r>
            <a:r>
              <a:rPr lang="ru-RU" sz="2400" dirty="0"/>
              <a:t> ворога.</a:t>
            </a:r>
            <a:endParaRPr lang="uk-UA" sz="24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88987" y="4269734"/>
            <a:ext cx="8720233" cy="8309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uk-UA" sz="2400" dirty="0" smtClean="0">
                <a:solidFill>
                  <a:srgbClr val="004821"/>
                </a:solidFill>
              </a:rPr>
              <a:t>Мито </a:t>
            </a:r>
            <a:r>
              <a:rPr lang="uk-UA" sz="2400" dirty="0">
                <a:solidFill>
                  <a:srgbClr val="004821"/>
                </a:solidFill>
              </a:rPr>
              <a:t>— </a:t>
            </a:r>
            <a:r>
              <a:rPr lang="uk-UA" sz="2400" dirty="0" smtClean="0">
                <a:solidFill>
                  <a:srgbClr val="004821"/>
                </a:solidFill>
              </a:rPr>
              <a:t>найдавніша </a:t>
            </a:r>
            <a:r>
              <a:rPr lang="ru-RU" sz="2400" dirty="0" smtClean="0">
                <a:solidFill>
                  <a:srgbClr val="004821"/>
                </a:solidFill>
              </a:rPr>
              <a:t>форма </a:t>
            </a:r>
            <a:r>
              <a:rPr lang="ru-RU" sz="2400" dirty="0" err="1" smtClean="0">
                <a:solidFill>
                  <a:srgbClr val="004821"/>
                </a:solidFill>
              </a:rPr>
              <a:t>оподаткування</a:t>
            </a:r>
            <a:r>
              <a:rPr lang="ru-RU" sz="2400" dirty="0" smtClean="0">
                <a:solidFill>
                  <a:srgbClr val="004821"/>
                </a:solidFill>
              </a:rPr>
              <a:t> </a:t>
            </a:r>
            <a:r>
              <a:rPr lang="ru-RU" sz="2400" dirty="0" err="1" smtClean="0">
                <a:solidFill>
                  <a:srgbClr val="004821"/>
                </a:solidFill>
              </a:rPr>
              <a:t>населення</a:t>
            </a:r>
            <a:r>
              <a:rPr lang="ru-RU" sz="2400" dirty="0">
                <a:solidFill>
                  <a:srgbClr val="004821"/>
                </a:solidFill>
              </a:rPr>
              <a:t>, </a:t>
            </a:r>
            <a:r>
              <a:rPr lang="ru-RU" sz="2400" dirty="0" err="1">
                <a:solidFill>
                  <a:srgbClr val="004821"/>
                </a:solidFill>
              </a:rPr>
              <a:t>що</a:t>
            </a:r>
            <a:r>
              <a:rPr lang="ru-RU" sz="2400" dirty="0">
                <a:solidFill>
                  <a:srgbClr val="004821"/>
                </a:solidFill>
              </a:rPr>
              <a:t> </a:t>
            </a:r>
            <a:r>
              <a:rPr lang="ru-RU" sz="2400" dirty="0" err="1">
                <a:solidFill>
                  <a:srgbClr val="004821"/>
                </a:solidFill>
              </a:rPr>
              <a:t>існувала</a:t>
            </a:r>
            <a:r>
              <a:rPr lang="ru-RU" sz="2400" dirty="0">
                <a:solidFill>
                  <a:srgbClr val="004821"/>
                </a:solidFill>
              </a:rPr>
              <a:t> </a:t>
            </a:r>
            <a:r>
              <a:rPr lang="ru-RU" sz="2400" dirty="0" smtClean="0">
                <a:solidFill>
                  <a:srgbClr val="004821"/>
                </a:solidFill>
              </a:rPr>
              <a:t>у </a:t>
            </a:r>
            <a:r>
              <a:rPr lang="ru-RU" sz="2400" dirty="0" err="1" smtClean="0">
                <a:solidFill>
                  <a:srgbClr val="004821"/>
                </a:solidFill>
              </a:rPr>
              <a:t>формі</a:t>
            </a:r>
            <a:r>
              <a:rPr lang="ru-RU" sz="2400" dirty="0" smtClean="0">
                <a:solidFill>
                  <a:srgbClr val="004821"/>
                </a:solidFill>
              </a:rPr>
              <a:t> прямого державного </a:t>
            </a:r>
            <a:r>
              <a:rPr lang="ru-RU" sz="2400" dirty="0" err="1" smtClean="0">
                <a:solidFill>
                  <a:srgbClr val="004821"/>
                </a:solidFill>
              </a:rPr>
              <a:t>податку</a:t>
            </a:r>
            <a:endParaRPr lang="uk-UA" sz="2400" dirty="0">
              <a:solidFill>
                <a:srgbClr val="00482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71649" y="5269705"/>
            <a:ext cx="8720232" cy="156966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uk-UA" sz="2400" dirty="0">
                <a:solidFill>
                  <a:srgbClr val="002060"/>
                </a:solidFill>
              </a:rPr>
              <a:t>Із писемних джерел і фольклору нам відомо, що слов’янські </a:t>
            </a:r>
            <a:r>
              <a:rPr lang="uk-UA" sz="2400" dirty="0" smtClean="0">
                <a:solidFill>
                  <a:srgbClr val="002060"/>
                </a:solidFill>
              </a:rPr>
              <a:t>племена мали </a:t>
            </a:r>
            <a:r>
              <a:rPr lang="uk-UA" sz="2400" dirty="0">
                <a:solidFill>
                  <a:srgbClr val="002060"/>
                </a:solidFill>
              </a:rPr>
              <a:t>своїх богів: </a:t>
            </a:r>
            <a:r>
              <a:rPr lang="uk-UA" sz="2400" dirty="0" err="1" smtClean="0">
                <a:solidFill>
                  <a:srgbClr val="002060"/>
                </a:solidFill>
              </a:rPr>
              <a:t>Мокошу</a:t>
            </a:r>
            <a:r>
              <a:rPr lang="uk-UA" sz="2400" dirty="0" smtClean="0">
                <a:solidFill>
                  <a:srgbClr val="002060"/>
                </a:solidFill>
              </a:rPr>
              <a:t> </a:t>
            </a:r>
            <a:r>
              <a:rPr lang="uk-UA" sz="2400" dirty="0">
                <a:solidFill>
                  <a:srgbClr val="002060"/>
                </a:solidFill>
              </a:rPr>
              <a:t>(божество, що дає блага), Сварога (</a:t>
            </a:r>
            <a:r>
              <a:rPr lang="uk-UA" sz="2400" dirty="0" smtClean="0">
                <a:solidFill>
                  <a:srgbClr val="002060"/>
                </a:solidFill>
              </a:rPr>
              <a:t>бог вогню</a:t>
            </a:r>
            <a:r>
              <a:rPr lang="uk-UA" sz="2400" dirty="0">
                <a:solidFill>
                  <a:srgbClr val="002060"/>
                </a:solidFill>
              </a:rPr>
              <a:t>, захисник ковалів), </a:t>
            </a:r>
            <a:r>
              <a:rPr lang="uk-UA" sz="2400" dirty="0" err="1">
                <a:solidFill>
                  <a:srgbClr val="002060"/>
                </a:solidFill>
              </a:rPr>
              <a:t>Стрибога</a:t>
            </a:r>
            <a:r>
              <a:rPr lang="uk-UA" sz="2400" dirty="0">
                <a:solidFill>
                  <a:srgbClr val="002060"/>
                </a:solidFill>
              </a:rPr>
              <a:t> (бог вітру), Велеса (захисник худоби</a:t>
            </a:r>
            <a:r>
              <a:rPr lang="uk-UA" sz="2400" dirty="0" smtClean="0">
                <a:solidFill>
                  <a:srgbClr val="002060"/>
                </a:solidFill>
              </a:rPr>
              <a:t>), Перуна (бог кохання)</a:t>
            </a:r>
            <a:endParaRPr lang="uk-UA" sz="2400" dirty="0">
              <a:solidFill>
                <a:srgbClr val="002060"/>
              </a:solidFill>
            </a:endParaRPr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609985"/>
            <a:ext cx="1561356" cy="15457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31566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134" y="0"/>
            <a:ext cx="6052652" cy="68558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827584" y="854279"/>
            <a:ext cx="3024336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dirty="0">
                <a:solidFill>
                  <a:schemeClr val="bg1"/>
                </a:solidFill>
              </a:rPr>
              <a:t>Шановні детективи! У нас трапилася неприємність – в архіві пошкоджено дуже важливий історичний документ. Його потрібно терміново відновити і я звертаюся до вас з проханням допомогти у цій справі.</a:t>
            </a:r>
          </a:p>
        </p:txBody>
      </p:sp>
      <p:pic>
        <p:nvPicPr>
          <p:cNvPr id="11" name="Picture 19" descr="&amp;Rcy;&amp;iecy;&amp;zcy;&amp;ucy;&amp;lcy;&amp;softcy;&amp;tcy;&amp;acy;&amp;tcy; &amp;pcy;&amp;ocy;&amp;shcy;&amp;ucy;&amp;kcy;&amp;ucy; &amp;zcy;&amp;ocy;&amp;bcy;&amp;rcy;&amp;acy;&amp;zhcy;&amp;iecy;&amp;ncy;&amp;softcy; &amp;zcy;&amp;acy; &amp;zcy;&amp;acy;&amp;pcy;&amp;icy;&amp;tcy;&amp;ocy;&amp;mcy; &quot;&amp;acy;&amp;ncy;&amp;icy;&amp;mcy;&amp;acy;&amp;tscy;&amp;icy;&amp;yacy; &amp;lcy;&amp;yucy;&amp;dcy;&amp;icy;&quot;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2971" y="1484784"/>
            <a:ext cx="2784309" cy="417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8357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&amp;Rcy;&amp;iecy;&amp;zcy;&amp;ucy;&amp;lcy;&amp;softcy;&amp;tcy;&amp;acy;&amp;tcy; &amp;pcy;&amp;ocy;&amp;shcy;&amp;ucy;&amp;kcy;&amp;ucy; &amp;zcy;&amp;ocy;&amp;bcy;&amp;rcy;&amp;acy;&amp;zhcy;&amp;iecy;&amp;ncy;&amp;softcy; &amp;zcy;&amp;acy; &amp;zcy;&amp;acy;&amp;pcy;&amp;icy;&amp;tcy;&amp;ocy;&amp;mcy; &quot;&amp;dcy;&amp;iecy;&amp;tcy;&amp;iecy;&amp;kcy;&amp;tcy;&amp;icy;&amp;vcy;&amp;ncy;&amp;iecy; &amp;acy;&amp;gcy;&amp;iecy;&amp;ncy;&amp;tcy;&amp;scy;&amp;tcy;&amp;vcy;&amp;ocy;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2996952"/>
            <a:ext cx="4667250" cy="3448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5605" y="8970"/>
            <a:ext cx="9144000" cy="2308324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r>
              <a:rPr lang="ru-RU" sz="2400" dirty="0" smtClean="0"/>
              <a:t>…Коли </a:t>
            </a:r>
            <a:r>
              <a:rPr lang="ru-RU" sz="2400" dirty="0"/>
              <a:t>ж </a:t>
            </a:r>
            <a:r>
              <a:rPr lang="ru-RU" sz="2400" dirty="0" err="1"/>
              <a:t>поляни</a:t>
            </a:r>
            <a:r>
              <a:rPr lang="ru-RU" sz="2400" dirty="0"/>
              <a:t> жили </a:t>
            </a:r>
            <a:r>
              <a:rPr lang="ru-RU" sz="2400" dirty="0" err="1"/>
              <a:t>осібно</a:t>
            </a:r>
            <a:r>
              <a:rPr lang="ru-RU" sz="2400" dirty="0"/>
              <a:t> й </a:t>
            </a:r>
            <a:r>
              <a:rPr lang="ru-RU" sz="2400" dirty="0" err="1"/>
              <a:t>володіли</a:t>
            </a:r>
            <a:r>
              <a:rPr lang="ru-RU" sz="2400" dirty="0"/>
              <a:t> родами </a:t>
            </a:r>
            <a:r>
              <a:rPr lang="ru-RU" sz="2400" dirty="0" err="1"/>
              <a:t>своїми</a:t>
            </a:r>
            <a:r>
              <a:rPr lang="ru-RU" sz="2400" dirty="0"/>
              <a:t>,... то </a:t>
            </a:r>
            <a:r>
              <a:rPr lang="ru-RU" sz="2400" dirty="0" err="1"/>
              <a:t>було</a:t>
            </a:r>
            <a:r>
              <a:rPr lang="ru-RU" sz="2400" dirty="0"/>
              <a:t> [</a:t>
            </a:r>
            <a:r>
              <a:rPr lang="ru-RU" sz="2400" dirty="0" err="1" smtClean="0"/>
              <a:t>між</a:t>
            </a:r>
            <a:r>
              <a:rPr lang="ru-RU" sz="2400" dirty="0" smtClean="0"/>
              <a:t> них</a:t>
            </a:r>
            <a:r>
              <a:rPr lang="ru-RU" sz="2400" dirty="0"/>
              <a:t>] три </a:t>
            </a:r>
            <a:r>
              <a:rPr lang="ru-RU" sz="2400" dirty="0" err="1"/>
              <a:t>брати</a:t>
            </a:r>
            <a:r>
              <a:rPr lang="ru-RU" sz="2400" dirty="0"/>
              <a:t>: одному </a:t>
            </a:r>
            <a:r>
              <a:rPr lang="ru-RU" sz="2400" dirty="0" err="1"/>
              <a:t>ім’я</a:t>
            </a:r>
            <a:r>
              <a:rPr lang="ru-RU" sz="2400" dirty="0"/>
              <a:t> Кий, а другому — Щек, а </a:t>
            </a:r>
            <a:r>
              <a:rPr lang="ru-RU" sz="2400" dirty="0" err="1"/>
              <a:t>третьому</a:t>
            </a:r>
            <a:r>
              <a:rPr lang="ru-RU" sz="2400" dirty="0"/>
              <a:t> — Хорив </a:t>
            </a:r>
            <a:r>
              <a:rPr lang="ru-RU" sz="2400" dirty="0" smtClean="0"/>
              <a:t>і сестра </a:t>
            </a:r>
            <a:r>
              <a:rPr lang="ru-RU" sz="2400" dirty="0" err="1"/>
              <a:t>їхня</a:t>
            </a:r>
            <a:r>
              <a:rPr lang="ru-RU" sz="2400" dirty="0"/>
              <a:t> — </a:t>
            </a:r>
            <a:r>
              <a:rPr lang="ru-RU" sz="2400" dirty="0" err="1"/>
              <a:t>Либідь</a:t>
            </a:r>
            <a:r>
              <a:rPr lang="ru-RU" sz="2400" dirty="0"/>
              <a:t>. І </a:t>
            </a:r>
            <a:r>
              <a:rPr lang="ru-RU" sz="2400" dirty="0" err="1"/>
              <a:t>сидів</a:t>
            </a:r>
            <a:r>
              <a:rPr lang="ru-RU" sz="2400" dirty="0"/>
              <a:t> Кий </a:t>
            </a:r>
            <a:r>
              <a:rPr lang="ru-RU" sz="2400" dirty="0" err="1"/>
              <a:t>нагорі</a:t>
            </a:r>
            <a:r>
              <a:rPr lang="ru-RU" sz="2400" dirty="0"/>
              <a:t>, де </a:t>
            </a:r>
            <a:r>
              <a:rPr lang="ru-RU" sz="2400" dirty="0" err="1"/>
              <a:t>нині</a:t>
            </a:r>
            <a:r>
              <a:rPr lang="ru-RU" sz="2400" dirty="0"/>
              <a:t> </a:t>
            </a:r>
            <a:r>
              <a:rPr lang="ru-RU" sz="2400" dirty="0" err="1"/>
              <a:t>узвіз</a:t>
            </a:r>
            <a:r>
              <a:rPr lang="ru-RU" sz="2400" dirty="0"/>
              <a:t> </a:t>
            </a:r>
            <a:r>
              <a:rPr lang="ru-RU" sz="2400" dirty="0" err="1"/>
              <a:t>Боричів</a:t>
            </a:r>
            <a:r>
              <a:rPr lang="ru-RU" sz="2400" dirty="0"/>
              <a:t>, а Щек </a:t>
            </a:r>
            <a:r>
              <a:rPr lang="ru-RU" sz="2400" dirty="0" err="1" smtClean="0"/>
              <a:t>сидів</a:t>
            </a:r>
            <a:r>
              <a:rPr lang="ru-RU" sz="2400" dirty="0" smtClean="0"/>
              <a:t> на </a:t>
            </a:r>
            <a:r>
              <a:rPr lang="ru-RU" sz="2400" dirty="0" err="1"/>
              <a:t>горі</a:t>
            </a:r>
            <a:r>
              <a:rPr lang="ru-RU" sz="2400" dirty="0"/>
              <a:t>, яка </a:t>
            </a:r>
            <a:r>
              <a:rPr lang="ru-RU" sz="2400" dirty="0" err="1"/>
              <a:t>нині</a:t>
            </a:r>
            <a:r>
              <a:rPr lang="ru-RU" sz="2400" dirty="0"/>
              <a:t> </a:t>
            </a:r>
            <a:r>
              <a:rPr lang="ru-RU" sz="2400" dirty="0" err="1"/>
              <a:t>зветься</a:t>
            </a:r>
            <a:r>
              <a:rPr lang="ru-RU" sz="2400" dirty="0"/>
              <a:t> </a:t>
            </a:r>
            <a:r>
              <a:rPr lang="ru-RU" sz="2400" dirty="0" err="1"/>
              <a:t>Щековицею</a:t>
            </a:r>
            <a:r>
              <a:rPr lang="ru-RU" sz="2400" dirty="0"/>
              <a:t>, а Хорив — на </a:t>
            </a:r>
            <a:r>
              <a:rPr lang="ru-RU" sz="2400" dirty="0" err="1"/>
              <a:t>третій</a:t>
            </a:r>
            <a:r>
              <a:rPr lang="ru-RU" sz="2400" dirty="0"/>
              <a:t> </a:t>
            </a:r>
            <a:r>
              <a:rPr lang="ru-RU" sz="2400" dirty="0" err="1"/>
              <a:t>горі</a:t>
            </a:r>
            <a:r>
              <a:rPr lang="ru-RU" sz="2400" dirty="0"/>
              <a:t>, од </a:t>
            </a:r>
            <a:r>
              <a:rPr lang="ru-RU" sz="2400" dirty="0" err="1"/>
              <a:t>чого</a:t>
            </a:r>
            <a:r>
              <a:rPr lang="ru-RU" sz="2400" dirty="0"/>
              <a:t> </a:t>
            </a:r>
            <a:r>
              <a:rPr lang="ru-RU" sz="2400" dirty="0" smtClean="0"/>
              <a:t>й </a:t>
            </a:r>
            <a:r>
              <a:rPr lang="uk-UA" sz="2400" dirty="0" smtClean="0"/>
              <a:t>прозвалася </a:t>
            </a:r>
            <a:r>
              <a:rPr lang="uk-UA" sz="2400" dirty="0"/>
              <a:t>вона </a:t>
            </a:r>
            <a:r>
              <a:rPr lang="uk-UA" sz="2400" dirty="0" err="1" smtClean="0"/>
              <a:t>Хоривицею</a:t>
            </a:r>
            <a:r>
              <a:rPr lang="uk-UA" sz="2400" dirty="0" smtClean="0"/>
              <a:t>….</a:t>
            </a:r>
            <a:endParaRPr lang="uk-UA" sz="2400" dirty="0"/>
          </a:p>
        </p:txBody>
      </p:sp>
      <p:sp>
        <p:nvSpPr>
          <p:cNvPr id="6" name="Заголовок 1"/>
          <p:cNvSpPr>
            <a:spLocks noGrp="1"/>
          </p:cNvSpPr>
          <p:nvPr>
            <p:ph type="ctrTitle"/>
          </p:nvPr>
        </p:nvSpPr>
        <p:spPr>
          <a:xfrm>
            <a:off x="51201" y="-4783"/>
            <a:ext cx="9116217" cy="2301240"/>
          </a:xfrm>
          <a:solidFill>
            <a:srgbClr val="00B0F0"/>
          </a:solidFill>
        </p:spPr>
        <p:txBody>
          <a:bodyPr/>
          <a:lstStyle/>
          <a:p>
            <a:pPr algn="ctr"/>
            <a:r>
              <a:rPr lang="uk-UA" dirty="0" smtClean="0">
                <a:solidFill>
                  <a:srgbClr val="FFFF00"/>
                </a:solidFill>
              </a:rPr>
              <a:t>Утворення Русі-України.</a:t>
            </a:r>
            <a:br>
              <a:rPr lang="uk-UA" dirty="0" smtClean="0">
                <a:solidFill>
                  <a:srgbClr val="FFFF00"/>
                </a:solidFill>
              </a:rPr>
            </a:br>
            <a:r>
              <a:rPr lang="uk-UA" dirty="0" smtClean="0">
                <a:solidFill>
                  <a:srgbClr val="FFFF00"/>
                </a:solidFill>
              </a:rPr>
              <a:t>Перші київські князі</a:t>
            </a:r>
            <a:endParaRPr lang="uk-UA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8602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260648"/>
            <a:ext cx="7467600" cy="1088740"/>
          </a:xfrm>
        </p:spPr>
        <p:txBody>
          <a:bodyPr>
            <a:normAutofit/>
          </a:bodyPr>
          <a:lstStyle/>
          <a:p>
            <a:r>
              <a:rPr lang="uk-UA" b="1" dirty="0"/>
              <a:t>1) </a:t>
            </a:r>
            <a:r>
              <a:rPr lang="ru-RU" b="1" dirty="0" err="1" smtClean="0"/>
              <a:t>Походження</a:t>
            </a:r>
            <a:r>
              <a:rPr lang="ru-RU" b="1" dirty="0" smtClean="0"/>
              <a:t> </a:t>
            </a:r>
            <a:r>
              <a:rPr lang="ru-RU" b="1" dirty="0" err="1"/>
              <a:t>назви</a:t>
            </a:r>
            <a:r>
              <a:rPr lang="ru-RU" b="1" dirty="0"/>
              <a:t> «Русь».</a:t>
            </a:r>
            <a:endParaRPr lang="uk-UA" b="1" dirty="0"/>
          </a:p>
        </p:txBody>
      </p:sp>
      <p:pic>
        <p:nvPicPr>
          <p:cNvPr id="4" name="Picture 1" descr="C:\Documents and Settings\Администратор\Рабочий стол\460px-4-111sv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165206" y="1196752"/>
            <a:ext cx="3672408" cy="5508612"/>
          </a:xfrm>
          <a:prstGeom prst="rect">
            <a:avLst/>
          </a:prstGeom>
          <a:ln>
            <a:prstDash val="solid"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prstDash val="sysDash"/>
                <a:miter lim="800000"/>
                <a:headEnd/>
                <a:tailEnd/>
              </a14:hiddenLine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40818"/>
            <a:ext cx="3672408" cy="35180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7614" y="27325"/>
            <a:ext cx="1306386" cy="1457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35222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916832"/>
            <a:ext cx="7467600" cy="1152127"/>
          </a:xfrm>
        </p:spPr>
        <p:txBody>
          <a:bodyPr/>
          <a:lstStyle/>
          <a:p>
            <a:r>
              <a:rPr lang="uk-UA" dirty="0" smtClean="0"/>
              <a:t>Під час перегляду фільму заповніть додаток 1</a:t>
            </a:r>
            <a:endParaRPr lang="uk-UA" dirty="0"/>
          </a:p>
        </p:txBody>
      </p:sp>
      <p:pic>
        <p:nvPicPr>
          <p:cNvPr id="5" name="Picture 6" descr="&amp;Rcy;&amp;iecy;&amp;zcy;&amp;ucy;&amp;lcy;&amp;softcy;&amp;tcy;&amp;acy;&amp;tcy; &amp;pcy;&amp;ocy;&amp;shcy;&amp;ucy;&amp;kcy;&amp;ucy; &amp;zcy;&amp;ocy;&amp;bcy;&amp;rcy;&amp;acy;&amp;zhcy;&amp;iecy;&amp;ncy;&amp;softcy; &amp;zcy;&amp;acy; &amp;zcy;&amp;acy;&amp;pcy;&amp;icy;&amp;tcy;&amp;ocy;&amp;mcy; &quot;&amp;acy;&amp;ncy;&amp;icy;&amp;mcy;&amp;acy;&amp;tscy;&amp;icy;&amp;yacy; &amp;lcy;&amp;yucy;&amp;dcy;&amp;icy;&quot;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6948" y="4509120"/>
            <a:ext cx="2645271" cy="2645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0233849"/>
              </p:ext>
            </p:extLst>
          </p:nvPr>
        </p:nvGraphicFramePr>
        <p:xfrm>
          <a:off x="395536" y="3356992"/>
          <a:ext cx="6023992" cy="20942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75992"/>
                <a:gridCol w="3048000"/>
              </a:tblGrid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ПІВНІЧНА ТЕОРІЯ</a:t>
                      </a:r>
                      <a:endParaRPr lang="uk-UA" sz="1800" dirty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800" dirty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ПІВДЕННА ТЕОРІЯ</a:t>
                      </a:r>
                      <a:endParaRPr lang="uk-UA" sz="1800" dirty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Норманська</a:t>
                      </a:r>
                      <a:endParaRPr lang="uk-UA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Автохтонна (</a:t>
                      </a:r>
                      <a:r>
                        <a:rPr lang="uk-UA" sz="18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слов</a:t>
                      </a:r>
                      <a:r>
                        <a:rPr lang="en-US" sz="18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’</a:t>
                      </a:r>
                      <a:r>
                        <a:rPr lang="uk-UA" sz="18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янська</a:t>
                      </a:r>
                      <a:r>
                        <a:rPr lang="uk-UA" sz="18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)</a:t>
                      </a:r>
                      <a:endParaRPr lang="uk-UA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8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uk-UA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ДОКАЗИ</a:t>
                      </a:r>
                      <a:endParaRPr lang="uk-UA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ДОКАЗИ</a:t>
                      </a:r>
                      <a:endParaRPr lang="uk-UA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uk-UA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uk-UA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uk-UA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uk-UA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0"/>
            <a:ext cx="8328025" cy="2060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10365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jpeg"/></Relationships>
</file>

<file path=ppt/theme/theme1.xml><?xml version="1.0" encoding="utf-8"?>
<a:theme xmlns:a="http://schemas.openxmlformats.org/drawingml/2006/main" name="Техническая">
  <a:themeElements>
    <a:clrScheme name="Модульная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Техническая">
      <a:majorFont>
        <a:latin typeface="Franklin Gothic Book"/>
        <a:ea typeface=""/>
        <a:cs typeface=""/>
        <a:font script="Jpan" typeface="ＭＳ Ｐゴシック"/>
        <a:font script="Hang" typeface="HY견고딕"/>
        <a:font script="Hans" typeface="宋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хниче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Кнопка">
  <a:themeElements>
    <a:clrScheme name="Изящная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Классическая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>
            <a:tint val="93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satMod val="140000"/>
                <a:lumMod val="50000"/>
              </a:schemeClr>
              <a:schemeClr val="phClr">
                <a:tint val="95000"/>
                <a:satMod val="180000"/>
                <a:lumMod val="16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tint val="98000"/>
                <a:shade val="90000"/>
                <a:satMod val="120000"/>
                <a:lumMod val="54000"/>
              </a:schemeClr>
              <a:schemeClr val="phClr">
                <a:tint val="80000"/>
                <a:satMod val="160000"/>
                <a:lumMod val="14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Technic</Template>
  <TotalTime>1160</TotalTime>
  <Words>802</Words>
  <Application>Microsoft Office PowerPoint</Application>
  <PresentationFormat>Экран (4:3)</PresentationFormat>
  <Paragraphs>130</Paragraphs>
  <Slides>26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3</vt:i4>
      </vt:variant>
      <vt:variant>
        <vt:lpstr>Заголовки слайдов</vt:lpstr>
      </vt:variant>
      <vt:variant>
        <vt:i4>26</vt:i4>
      </vt:variant>
    </vt:vector>
  </HeadingPairs>
  <TitlesOfParts>
    <vt:vector size="29" baseType="lpstr">
      <vt:lpstr>Техническая</vt:lpstr>
      <vt:lpstr>Кнопка</vt:lpstr>
      <vt:lpstr>Поток</vt:lpstr>
      <vt:lpstr>Презентация PowerPoint</vt:lpstr>
      <vt:lpstr>Презентация PowerPoint</vt:lpstr>
      <vt:lpstr>Презентация PowerPoint</vt:lpstr>
      <vt:lpstr>Що об’єднує ці племена?</vt:lpstr>
      <vt:lpstr>Презентация PowerPoint</vt:lpstr>
      <vt:lpstr>Презентация PowerPoint</vt:lpstr>
      <vt:lpstr>Утворення Русі-України. Перші київські князі</vt:lpstr>
      <vt:lpstr>Презентация PowerPoint</vt:lpstr>
      <vt:lpstr>Презентация PowerPoint</vt:lpstr>
      <vt:lpstr>Презентация PowerPoint</vt:lpstr>
      <vt:lpstr>Походження назви  Русь-Україна </vt:lpstr>
      <vt:lpstr>2) Київ за часів Аскольда та Діра</vt:lpstr>
      <vt:lpstr>Презентация PowerPoint</vt:lpstr>
      <vt:lpstr>Презентация PowerPoint</vt:lpstr>
      <vt:lpstr>Завдання  Прочитайте свідчення з Ніконівського літопису та заповніть схему </vt:lpstr>
      <vt:lpstr>Завдання </vt:lpstr>
      <vt:lpstr>3) Князювання Олега, його походи на Візантію</vt:lpstr>
      <vt:lpstr>1) Профайлери </vt:lpstr>
      <vt:lpstr>2) Слідчі </vt:lpstr>
      <vt:lpstr>3) Експерти </vt:lpstr>
      <vt:lpstr>Кмітливість і знання дозволяють детективам розплутати найскладніші справи. </vt:lpstr>
      <vt:lpstr>Історичне лото</vt:lpstr>
      <vt:lpstr>Презентация PowerPoint</vt:lpstr>
      <vt:lpstr>Презентация PowerPoint</vt:lpstr>
      <vt:lpstr>Презентация PowerPoint</vt:lpstr>
      <vt:lpstr>Домашнє завдання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Admin</cp:lastModifiedBy>
  <cp:revision>61</cp:revision>
  <dcterms:created xsi:type="dcterms:W3CDTF">2016-09-26T16:13:38Z</dcterms:created>
  <dcterms:modified xsi:type="dcterms:W3CDTF">2016-09-28T17:35:34Z</dcterms:modified>
</cp:coreProperties>
</file>