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3" r:id="rId2"/>
    <p:sldId id="303" r:id="rId3"/>
    <p:sldId id="305" r:id="rId4"/>
    <p:sldId id="285" r:id="rId5"/>
    <p:sldId id="323" r:id="rId6"/>
    <p:sldId id="322" r:id="rId7"/>
    <p:sldId id="301" r:id="rId8"/>
    <p:sldId id="311" r:id="rId9"/>
    <p:sldId id="288" r:id="rId10"/>
    <p:sldId id="314" r:id="rId11"/>
    <p:sldId id="315" r:id="rId12"/>
    <p:sldId id="290" r:id="rId13"/>
    <p:sldId id="291" r:id="rId14"/>
    <p:sldId id="318" r:id="rId15"/>
    <p:sldId id="319" r:id="rId16"/>
    <p:sldId id="309" r:id="rId17"/>
    <p:sldId id="297" r:id="rId18"/>
    <p:sldId id="306" r:id="rId19"/>
    <p:sldId id="307" r:id="rId20"/>
    <p:sldId id="308" r:id="rId21"/>
    <p:sldId id="310" r:id="rId22"/>
    <p:sldId id="298" r:id="rId23"/>
    <p:sldId id="321" r:id="rId24"/>
    <p:sldId id="304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68</c:v>
                </c:pt>
                <c:pt idx="1">
                  <c:v>76</c:v>
                </c:pt>
                <c:pt idx="2">
                  <c:v>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9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66</c:v>
                </c:pt>
                <c:pt idx="1">
                  <c:v>70</c:v>
                </c:pt>
                <c:pt idx="2">
                  <c:v>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1648336"/>
        <c:axId val="274191296"/>
      </c:barChart>
      <c:catAx>
        <c:axId val="271648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4191296"/>
        <c:crosses val="autoZero"/>
        <c:auto val="1"/>
        <c:lblAlgn val="ctr"/>
        <c:lblOffset val="100"/>
        <c:noMultiLvlLbl val="0"/>
      </c:catAx>
      <c:valAx>
        <c:axId val="274191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16483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D787F8-8A52-4C55-9AAF-C361245E554B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/>
      <dgm:spPr/>
      <dgm:t>
        <a:bodyPr/>
        <a:lstStyle/>
        <a:p>
          <a:endParaRPr lang="uk-UA"/>
        </a:p>
      </dgm:t>
    </dgm:pt>
    <dgm:pt modelId="{4E356E4B-4196-4388-8149-ECB9666639D6}">
      <dgm:prSet/>
      <dgm:spPr/>
      <dgm:t>
        <a:bodyPr/>
        <a:lstStyle/>
        <a:p>
          <a:pPr rtl="0"/>
          <a:r>
            <a:rPr lang="en-US" b="1" dirty="0" smtClean="0">
              <a:solidFill>
                <a:srgbClr val="FF0000"/>
              </a:solidFill>
            </a:rPr>
            <a:t>I</a:t>
          </a:r>
          <a:r>
            <a:rPr lang="uk-UA" b="1" dirty="0" smtClean="0">
              <a:solidFill>
                <a:srgbClr val="FF0000"/>
              </a:solidFill>
            </a:rPr>
            <a:t> етап</a:t>
          </a:r>
          <a:r>
            <a:rPr lang="uk-UA" b="1" dirty="0" smtClean="0"/>
            <a:t>. </a:t>
          </a:r>
          <a:r>
            <a:rPr lang="uk-UA" b="1" i="1" dirty="0" smtClean="0"/>
            <a:t>Використовуючи способи</a:t>
          </a:r>
          <a:r>
            <a:rPr lang="ru-RU" b="1" dirty="0" smtClean="0"/>
            <a:t> </a:t>
          </a:r>
          <a:r>
            <a:rPr lang="uk-UA" b="1" i="1" dirty="0" smtClean="0"/>
            <a:t>пізнання, учень вивчає певний об’єкт,</a:t>
          </a:r>
          <a:r>
            <a:rPr lang="ru-RU" b="1" dirty="0" smtClean="0"/>
            <a:t> </a:t>
          </a:r>
          <a:r>
            <a:rPr lang="uk-UA" b="1" i="1" dirty="0" smtClean="0"/>
            <a:t>знаходить знання про нього, конструює власні знання, одержує особистісний освітній продукт</a:t>
          </a:r>
          <a:r>
            <a:rPr lang="ru-RU" b="1" dirty="0" smtClean="0"/>
            <a:t> .</a:t>
          </a:r>
          <a:r>
            <a:rPr lang="en-US" b="1" dirty="0" smtClean="0"/>
            <a:t> </a:t>
          </a:r>
          <a:endParaRPr lang="uk-UA" dirty="0"/>
        </a:p>
      </dgm:t>
    </dgm:pt>
    <dgm:pt modelId="{88C75B36-D090-4458-AB5A-A440F79117FD}" type="parTrans" cxnId="{9F7ADE1C-E25E-48B8-8671-6913AE2E9872}">
      <dgm:prSet/>
      <dgm:spPr/>
      <dgm:t>
        <a:bodyPr/>
        <a:lstStyle/>
        <a:p>
          <a:endParaRPr lang="uk-UA"/>
        </a:p>
      </dgm:t>
    </dgm:pt>
    <dgm:pt modelId="{2E883DC9-85F7-46A8-AA47-62B9878204C4}" type="sibTrans" cxnId="{9F7ADE1C-E25E-48B8-8671-6913AE2E9872}">
      <dgm:prSet/>
      <dgm:spPr/>
      <dgm:t>
        <a:bodyPr/>
        <a:lstStyle/>
        <a:p>
          <a:endParaRPr lang="uk-UA"/>
        </a:p>
      </dgm:t>
    </dgm:pt>
    <dgm:pt modelId="{EE1AA54F-DDAE-4449-A44A-A59F52E62871}">
      <dgm:prSet/>
      <dgm:spPr/>
      <dgm:t>
        <a:bodyPr/>
        <a:lstStyle/>
        <a:p>
          <a:pPr rtl="0"/>
          <a:r>
            <a:rPr lang="en-US" b="1" dirty="0" smtClean="0">
              <a:solidFill>
                <a:srgbClr val="FF0000"/>
              </a:solidFill>
            </a:rPr>
            <a:t>II</a:t>
          </a:r>
          <a:r>
            <a:rPr lang="uk-UA" b="1" dirty="0" smtClean="0">
              <a:solidFill>
                <a:srgbClr val="FF0000"/>
              </a:solidFill>
            </a:rPr>
            <a:t> етап. </a:t>
          </a:r>
          <a:r>
            <a:rPr lang="uk-UA" b="1" i="1" dirty="0" smtClean="0"/>
            <a:t>Створюється можливість кожному учневі зіставляти власний освітній продукт з освітніми продуктами своїх однокласників. З цією метою учитель пропонує різні форми і методи інтерактивного навчання</a:t>
          </a:r>
          <a:r>
            <a:rPr lang="ru-RU" b="1" dirty="0" smtClean="0"/>
            <a:t> .</a:t>
          </a:r>
          <a:r>
            <a:rPr lang="en-US" b="1" dirty="0" smtClean="0"/>
            <a:t> </a:t>
          </a:r>
          <a:endParaRPr lang="uk-UA" dirty="0"/>
        </a:p>
      </dgm:t>
    </dgm:pt>
    <dgm:pt modelId="{AD05CAF8-DEA7-48D0-9335-DA6BC9F9CF90}" type="parTrans" cxnId="{74BE33B0-5FCC-4AA0-9DC8-A66B3CD0821E}">
      <dgm:prSet/>
      <dgm:spPr/>
      <dgm:t>
        <a:bodyPr/>
        <a:lstStyle/>
        <a:p>
          <a:endParaRPr lang="uk-UA"/>
        </a:p>
      </dgm:t>
    </dgm:pt>
    <dgm:pt modelId="{DEF48A71-6364-458B-8404-0AC20122F988}" type="sibTrans" cxnId="{74BE33B0-5FCC-4AA0-9DC8-A66B3CD0821E}">
      <dgm:prSet/>
      <dgm:spPr/>
      <dgm:t>
        <a:bodyPr/>
        <a:lstStyle/>
        <a:p>
          <a:endParaRPr lang="uk-UA"/>
        </a:p>
      </dgm:t>
    </dgm:pt>
    <dgm:pt modelId="{288FF3E7-98C5-4C3F-ABDA-14E0061E883C}">
      <dgm:prSet/>
      <dgm:spPr/>
      <dgm:t>
        <a:bodyPr/>
        <a:lstStyle/>
        <a:p>
          <a:pPr rtl="0"/>
          <a:r>
            <a:rPr lang="en-US" b="1" dirty="0" smtClean="0">
              <a:solidFill>
                <a:srgbClr val="FF0000"/>
              </a:solidFill>
            </a:rPr>
            <a:t>III </a:t>
          </a:r>
          <a:r>
            <a:rPr lang="uk-UA" b="1" dirty="0" smtClean="0">
              <a:solidFill>
                <a:srgbClr val="FF0000"/>
              </a:solidFill>
            </a:rPr>
            <a:t>етап</a:t>
          </a:r>
          <a:r>
            <a:rPr lang="uk-UA" i="1" dirty="0" smtClean="0"/>
            <a:t>. </a:t>
          </a:r>
          <a:r>
            <a:rPr lang="uk-UA" b="1" i="1" dirty="0" smtClean="0"/>
            <a:t>Він дає</a:t>
          </a:r>
          <a:r>
            <a:rPr lang="ru-RU" b="1" dirty="0" smtClean="0"/>
            <a:t> </a:t>
          </a:r>
          <a:r>
            <a:rPr lang="uk-UA" b="1" i="1" dirty="0" smtClean="0"/>
            <a:t>змогу кожному учневі на основі даних зіставлень, проведених на попередньому етапі, створити сукупний продукт виучуваного, спрогнозувати життєву</a:t>
          </a:r>
          <a:r>
            <a:rPr lang="ru-RU" b="1" dirty="0" smtClean="0"/>
            <a:t> </a:t>
          </a:r>
          <a:r>
            <a:rPr lang="uk-UA" b="1" i="1" dirty="0" smtClean="0"/>
            <a:t>ситуацію, в якій можна його використати</a:t>
          </a:r>
          <a:r>
            <a:rPr lang="ru-RU" b="1" dirty="0" smtClean="0"/>
            <a:t> .</a:t>
          </a:r>
          <a:endParaRPr lang="uk-UA" dirty="0"/>
        </a:p>
      </dgm:t>
    </dgm:pt>
    <dgm:pt modelId="{9C627C66-A0B7-4BD1-956E-AB68781C7262}" type="parTrans" cxnId="{7CB84AA9-3FE4-411B-89D3-3DEFE1E755A5}">
      <dgm:prSet/>
      <dgm:spPr/>
      <dgm:t>
        <a:bodyPr/>
        <a:lstStyle/>
        <a:p>
          <a:endParaRPr lang="uk-UA"/>
        </a:p>
      </dgm:t>
    </dgm:pt>
    <dgm:pt modelId="{F3A4F9C8-A951-42B6-98F7-3FDB7EE2E83D}" type="sibTrans" cxnId="{7CB84AA9-3FE4-411B-89D3-3DEFE1E755A5}">
      <dgm:prSet/>
      <dgm:spPr/>
      <dgm:t>
        <a:bodyPr/>
        <a:lstStyle/>
        <a:p>
          <a:endParaRPr lang="uk-UA"/>
        </a:p>
      </dgm:t>
    </dgm:pt>
    <dgm:pt modelId="{3520DC79-69B8-49D6-9DFE-51069B4349A9}" type="pres">
      <dgm:prSet presAssocID="{B0D787F8-8A52-4C55-9AAF-C361245E55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B41C822-7DEA-455B-A105-757A19900C1A}" type="pres">
      <dgm:prSet presAssocID="{4E356E4B-4196-4388-8149-ECB9666639D6}" presName="parentText" presStyleLbl="node1" presStyleIdx="0" presStyleCnt="3" custLinFactY="10799" custLinFactNeighborX="-88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3ACE467-596A-4233-83AA-A650CB2566FE}" type="pres">
      <dgm:prSet presAssocID="{2E883DC9-85F7-46A8-AA47-62B9878204C4}" presName="spacer" presStyleCnt="0"/>
      <dgm:spPr/>
      <dgm:t>
        <a:bodyPr/>
        <a:lstStyle/>
        <a:p>
          <a:endParaRPr lang="ru-RU"/>
        </a:p>
      </dgm:t>
    </dgm:pt>
    <dgm:pt modelId="{9BDE1795-C7D5-47AC-AC4A-F7DEEF14FA3A}" type="pres">
      <dgm:prSet presAssocID="{EE1AA54F-DDAE-4449-A44A-A59F52E6287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9F2DB2C-0618-495D-A61D-FC2A42362ECC}" type="pres">
      <dgm:prSet presAssocID="{DEF48A71-6364-458B-8404-0AC20122F988}" presName="spacer" presStyleCnt="0"/>
      <dgm:spPr/>
      <dgm:t>
        <a:bodyPr/>
        <a:lstStyle/>
        <a:p>
          <a:endParaRPr lang="ru-RU"/>
        </a:p>
      </dgm:t>
    </dgm:pt>
    <dgm:pt modelId="{4446BA62-FF5D-4F48-9BFD-2FD77E248E00}" type="pres">
      <dgm:prSet presAssocID="{288FF3E7-98C5-4C3F-ABDA-14E0061E883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4BE33B0-5FCC-4AA0-9DC8-A66B3CD0821E}" srcId="{B0D787F8-8A52-4C55-9AAF-C361245E554B}" destId="{EE1AA54F-DDAE-4449-A44A-A59F52E62871}" srcOrd="1" destOrd="0" parTransId="{AD05CAF8-DEA7-48D0-9335-DA6BC9F9CF90}" sibTransId="{DEF48A71-6364-458B-8404-0AC20122F988}"/>
    <dgm:cxn modelId="{E747404C-98C5-464C-AE96-F06D538EF10A}" type="presOf" srcId="{B0D787F8-8A52-4C55-9AAF-C361245E554B}" destId="{3520DC79-69B8-49D6-9DFE-51069B4349A9}" srcOrd="0" destOrd="0" presId="urn:microsoft.com/office/officeart/2005/8/layout/vList2"/>
    <dgm:cxn modelId="{7CB84AA9-3FE4-411B-89D3-3DEFE1E755A5}" srcId="{B0D787F8-8A52-4C55-9AAF-C361245E554B}" destId="{288FF3E7-98C5-4C3F-ABDA-14E0061E883C}" srcOrd="2" destOrd="0" parTransId="{9C627C66-A0B7-4BD1-956E-AB68781C7262}" sibTransId="{F3A4F9C8-A951-42B6-98F7-3FDB7EE2E83D}"/>
    <dgm:cxn modelId="{D40A59FE-7F94-4934-8C66-96DF80AAF413}" type="presOf" srcId="{EE1AA54F-DDAE-4449-A44A-A59F52E62871}" destId="{9BDE1795-C7D5-47AC-AC4A-F7DEEF14FA3A}" srcOrd="0" destOrd="0" presId="urn:microsoft.com/office/officeart/2005/8/layout/vList2"/>
    <dgm:cxn modelId="{A6506DFC-6B38-4E36-AB0A-43C6ADD473D1}" type="presOf" srcId="{288FF3E7-98C5-4C3F-ABDA-14E0061E883C}" destId="{4446BA62-FF5D-4F48-9BFD-2FD77E248E00}" srcOrd="0" destOrd="0" presId="urn:microsoft.com/office/officeart/2005/8/layout/vList2"/>
    <dgm:cxn modelId="{9F7ADE1C-E25E-48B8-8671-6913AE2E9872}" srcId="{B0D787F8-8A52-4C55-9AAF-C361245E554B}" destId="{4E356E4B-4196-4388-8149-ECB9666639D6}" srcOrd="0" destOrd="0" parTransId="{88C75B36-D090-4458-AB5A-A440F79117FD}" sibTransId="{2E883DC9-85F7-46A8-AA47-62B9878204C4}"/>
    <dgm:cxn modelId="{18D9AA5E-9D3A-4599-8AA5-6D3B6F65E040}" type="presOf" srcId="{4E356E4B-4196-4388-8149-ECB9666639D6}" destId="{4B41C822-7DEA-455B-A105-757A19900C1A}" srcOrd="0" destOrd="0" presId="urn:microsoft.com/office/officeart/2005/8/layout/vList2"/>
    <dgm:cxn modelId="{3EB2D96A-BBF9-4DAE-A301-4C3EBC06F2BF}" type="presParOf" srcId="{3520DC79-69B8-49D6-9DFE-51069B4349A9}" destId="{4B41C822-7DEA-455B-A105-757A19900C1A}" srcOrd="0" destOrd="0" presId="urn:microsoft.com/office/officeart/2005/8/layout/vList2"/>
    <dgm:cxn modelId="{4F54B291-BEAF-4878-9289-1FEC83C2CB37}" type="presParOf" srcId="{3520DC79-69B8-49D6-9DFE-51069B4349A9}" destId="{93ACE467-596A-4233-83AA-A650CB2566FE}" srcOrd="1" destOrd="0" presId="urn:microsoft.com/office/officeart/2005/8/layout/vList2"/>
    <dgm:cxn modelId="{4A37FBBA-E300-4855-8D1F-54CFCD71B60B}" type="presParOf" srcId="{3520DC79-69B8-49D6-9DFE-51069B4349A9}" destId="{9BDE1795-C7D5-47AC-AC4A-F7DEEF14FA3A}" srcOrd="2" destOrd="0" presId="urn:microsoft.com/office/officeart/2005/8/layout/vList2"/>
    <dgm:cxn modelId="{C9DEF1AA-E34A-4011-A1C1-213B2C65C81F}" type="presParOf" srcId="{3520DC79-69B8-49D6-9DFE-51069B4349A9}" destId="{A9F2DB2C-0618-495D-A61D-FC2A42362ECC}" srcOrd="3" destOrd="0" presId="urn:microsoft.com/office/officeart/2005/8/layout/vList2"/>
    <dgm:cxn modelId="{DAF67FDA-1810-4A09-AAE6-1EFC8648AEDC}" type="presParOf" srcId="{3520DC79-69B8-49D6-9DFE-51069B4349A9}" destId="{4446BA62-FF5D-4F48-9BFD-2FD77E248E0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0A6A8F-F46F-4F2B-9B19-144E0FBC228B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uk-UA"/>
        </a:p>
      </dgm:t>
    </dgm:pt>
    <dgm:pt modelId="{FD548FCF-AA4B-47F1-961D-5C0AB1556A36}">
      <dgm:prSet/>
      <dgm:spPr/>
      <dgm:t>
        <a:bodyPr/>
        <a:lstStyle/>
        <a:p>
          <a:pPr rtl="0"/>
          <a:r>
            <a:rPr lang="uk-UA" b="1" dirty="0" smtClean="0"/>
            <a:t>1 • Мотивація • сфокусувати увагу учнів на проблемі та викликати інтерес до обговорюваної теми</a:t>
          </a:r>
          <a:endParaRPr lang="uk-UA" b="1" dirty="0"/>
        </a:p>
      </dgm:t>
    </dgm:pt>
    <dgm:pt modelId="{F275C060-B3AE-4C9C-ABB4-4AE13589D1D5}" type="parTrans" cxnId="{839515C8-2878-4406-B3EA-D9CE04518C4B}">
      <dgm:prSet/>
      <dgm:spPr/>
      <dgm:t>
        <a:bodyPr/>
        <a:lstStyle/>
        <a:p>
          <a:endParaRPr lang="uk-UA"/>
        </a:p>
      </dgm:t>
    </dgm:pt>
    <dgm:pt modelId="{E75136F9-E704-4EF7-8D87-54D1A4E045D9}" type="sibTrans" cxnId="{839515C8-2878-4406-B3EA-D9CE04518C4B}">
      <dgm:prSet/>
      <dgm:spPr/>
      <dgm:t>
        <a:bodyPr/>
        <a:lstStyle/>
        <a:p>
          <a:endParaRPr lang="uk-UA"/>
        </a:p>
      </dgm:t>
    </dgm:pt>
    <dgm:pt modelId="{F81C7A04-E5C7-40FF-8625-D6BCA1E7C28F}">
      <dgm:prSet/>
      <dgm:spPr/>
      <dgm:t>
        <a:bodyPr/>
        <a:lstStyle/>
        <a:p>
          <a:pPr rtl="0"/>
          <a:r>
            <a:rPr lang="uk-UA" b="1" smtClean="0"/>
            <a:t>2 • Оголошення теми та очікуваних результатів • забезпечити розуміння учнями змісту їхньої діяльності під час уроку </a:t>
          </a:r>
          <a:endParaRPr lang="uk-UA" b="1" dirty="0"/>
        </a:p>
      </dgm:t>
    </dgm:pt>
    <dgm:pt modelId="{CE14F445-99F1-471C-8556-504D313A1F51}" type="parTrans" cxnId="{067F0393-770F-4BED-886E-154F7B7F85C9}">
      <dgm:prSet/>
      <dgm:spPr/>
      <dgm:t>
        <a:bodyPr/>
        <a:lstStyle/>
        <a:p>
          <a:endParaRPr lang="uk-UA"/>
        </a:p>
      </dgm:t>
    </dgm:pt>
    <dgm:pt modelId="{17CDD04A-26A1-4EAA-B716-6F26E4224CF5}" type="sibTrans" cxnId="{067F0393-770F-4BED-886E-154F7B7F85C9}">
      <dgm:prSet/>
      <dgm:spPr/>
      <dgm:t>
        <a:bodyPr/>
        <a:lstStyle/>
        <a:p>
          <a:endParaRPr lang="uk-UA"/>
        </a:p>
      </dgm:t>
    </dgm:pt>
    <dgm:pt modelId="{B6580C60-3DB0-40C6-94A2-44218F50ACE8}">
      <dgm:prSet/>
      <dgm:spPr/>
      <dgm:t>
        <a:bodyPr/>
        <a:lstStyle/>
        <a:p>
          <a:pPr rtl="0"/>
          <a:r>
            <a:rPr lang="uk-UA" b="1" dirty="0" smtClean="0"/>
            <a:t>3 • Надання необхідної інформації • дати інформацію для опрацювання за мінімальний час</a:t>
          </a:r>
          <a:endParaRPr lang="uk-UA" b="1" dirty="0"/>
        </a:p>
      </dgm:t>
    </dgm:pt>
    <dgm:pt modelId="{10A1B079-8733-4F60-9731-E46F35966F5D}" type="parTrans" cxnId="{9E6B170E-2D81-48A6-8288-4B49387D0D32}">
      <dgm:prSet/>
      <dgm:spPr/>
      <dgm:t>
        <a:bodyPr/>
        <a:lstStyle/>
        <a:p>
          <a:endParaRPr lang="uk-UA"/>
        </a:p>
      </dgm:t>
    </dgm:pt>
    <dgm:pt modelId="{A61D6F9D-B883-476F-ABCA-1EEAC7000A69}" type="sibTrans" cxnId="{9E6B170E-2D81-48A6-8288-4B49387D0D32}">
      <dgm:prSet/>
      <dgm:spPr/>
      <dgm:t>
        <a:bodyPr/>
        <a:lstStyle/>
        <a:p>
          <a:endParaRPr lang="uk-UA"/>
        </a:p>
      </dgm:t>
    </dgm:pt>
    <dgm:pt modelId="{A34F6B91-00A8-405A-92D7-C4631A2D1C3B}">
      <dgm:prSet/>
      <dgm:spPr/>
      <dgm:t>
        <a:bodyPr/>
        <a:lstStyle/>
        <a:p>
          <a:pPr rtl="0"/>
          <a:r>
            <a:rPr lang="uk-UA" b="1" smtClean="0"/>
            <a:t>4 • Інтерактивна вправа – центральна частина уроку • практичне засвоєння навчального матеріалу, досягнення поставленої мети уроку</a:t>
          </a:r>
          <a:endParaRPr lang="uk-UA" b="1" dirty="0"/>
        </a:p>
      </dgm:t>
    </dgm:pt>
    <dgm:pt modelId="{EE80138D-F589-4A7B-9E0E-9D1FE3FA8569}" type="parTrans" cxnId="{5C062441-9F9C-4F33-AA84-1A30B0F9B244}">
      <dgm:prSet/>
      <dgm:spPr/>
      <dgm:t>
        <a:bodyPr/>
        <a:lstStyle/>
        <a:p>
          <a:endParaRPr lang="uk-UA"/>
        </a:p>
      </dgm:t>
    </dgm:pt>
    <dgm:pt modelId="{515BE9CD-C722-4D28-9FC9-C0D56438191D}" type="sibTrans" cxnId="{5C062441-9F9C-4F33-AA84-1A30B0F9B244}">
      <dgm:prSet/>
      <dgm:spPr/>
      <dgm:t>
        <a:bodyPr/>
        <a:lstStyle/>
        <a:p>
          <a:endParaRPr lang="uk-UA"/>
        </a:p>
      </dgm:t>
    </dgm:pt>
    <dgm:pt modelId="{534685B1-A9EB-46D9-AD23-7CF8019B640E}">
      <dgm:prSet/>
      <dgm:spPr/>
      <dgm:t>
        <a:bodyPr/>
        <a:lstStyle/>
        <a:p>
          <a:pPr rtl="0"/>
          <a:r>
            <a:rPr lang="uk-UA" b="1" dirty="0" smtClean="0"/>
            <a:t>5 • Рефлексія – підбиття підсумків, оцінювання результатів уроку • усвідомлення отриманих результатів, пошук проблеми, планування перспективи та корекції</a:t>
          </a:r>
          <a:endParaRPr lang="uk-UA" b="1" dirty="0"/>
        </a:p>
      </dgm:t>
    </dgm:pt>
    <dgm:pt modelId="{04854A6F-64E4-4052-9560-87AC11A29404}" type="parTrans" cxnId="{B7ECDD26-198A-470D-AC71-4FFB81CB6633}">
      <dgm:prSet/>
      <dgm:spPr/>
      <dgm:t>
        <a:bodyPr/>
        <a:lstStyle/>
        <a:p>
          <a:endParaRPr lang="uk-UA"/>
        </a:p>
      </dgm:t>
    </dgm:pt>
    <dgm:pt modelId="{721D1E4D-88B9-4782-AE49-55C9743443EF}" type="sibTrans" cxnId="{B7ECDD26-198A-470D-AC71-4FFB81CB6633}">
      <dgm:prSet/>
      <dgm:spPr/>
      <dgm:t>
        <a:bodyPr/>
        <a:lstStyle/>
        <a:p>
          <a:endParaRPr lang="uk-UA"/>
        </a:p>
      </dgm:t>
    </dgm:pt>
    <dgm:pt modelId="{077C33CE-C597-469C-AFBB-6F6DC7E17AAE}" type="pres">
      <dgm:prSet presAssocID="{F60A6A8F-F46F-4F2B-9B19-144E0FBC22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177A7C-761E-4707-91CD-D52089A8A435}" type="pres">
      <dgm:prSet presAssocID="{FD548FCF-AA4B-47F1-961D-5C0AB1556A3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78ABC5C-583C-4FB7-9545-4473D75DAE27}" type="pres">
      <dgm:prSet presAssocID="{E75136F9-E704-4EF7-8D87-54D1A4E045D9}" presName="spacer" presStyleCnt="0"/>
      <dgm:spPr/>
      <dgm:t>
        <a:bodyPr/>
        <a:lstStyle/>
        <a:p>
          <a:endParaRPr lang="ru-RU"/>
        </a:p>
      </dgm:t>
    </dgm:pt>
    <dgm:pt modelId="{7156A22F-488F-4CD1-BA84-32206556221C}" type="pres">
      <dgm:prSet presAssocID="{F81C7A04-E5C7-40FF-8625-D6BCA1E7C28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A70FA4-E93A-4437-826B-0CA6CE05A974}" type="pres">
      <dgm:prSet presAssocID="{17CDD04A-26A1-4EAA-B716-6F26E4224CF5}" presName="spacer" presStyleCnt="0"/>
      <dgm:spPr/>
      <dgm:t>
        <a:bodyPr/>
        <a:lstStyle/>
        <a:p>
          <a:endParaRPr lang="ru-RU"/>
        </a:p>
      </dgm:t>
    </dgm:pt>
    <dgm:pt modelId="{AD04B22D-2F1A-4284-9130-BE974D0493BC}" type="pres">
      <dgm:prSet presAssocID="{B6580C60-3DB0-40C6-94A2-44218F50ACE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4C5B462-10EF-4086-8219-16B7D3222DA5}" type="pres">
      <dgm:prSet presAssocID="{A61D6F9D-B883-476F-ABCA-1EEAC7000A69}" presName="spacer" presStyleCnt="0"/>
      <dgm:spPr/>
      <dgm:t>
        <a:bodyPr/>
        <a:lstStyle/>
        <a:p>
          <a:endParaRPr lang="ru-RU"/>
        </a:p>
      </dgm:t>
    </dgm:pt>
    <dgm:pt modelId="{6A0AC9EE-903C-4549-992F-854BE8A43BBB}" type="pres">
      <dgm:prSet presAssocID="{A34F6B91-00A8-405A-92D7-C4631A2D1C3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A931F5B-9BCD-4BEE-877C-E5F2A06887F0}" type="pres">
      <dgm:prSet presAssocID="{515BE9CD-C722-4D28-9FC9-C0D56438191D}" presName="spacer" presStyleCnt="0"/>
      <dgm:spPr/>
      <dgm:t>
        <a:bodyPr/>
        <a:lstStyle/>
        <a:p>
          <a:endParaRPr lang="ru-RU"/>
        </a:p>
      </dgm:t>
    </dgm:pt>
    <dgm:pt modelId="{10624DD1-D07A-40AA-8B96-7D54A8DD8035}" type="pres">
      <dgm:prSet presAssocID="{534685B1-A9EB-46D9-AD23-7CF8019B640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A1B0C1E-1315-4D3B-8628-7101F9B9A7A6}" type="presOf" srcId="{B6580C60-3DB0-40C6-94A2-44218F50ACE8}" destId="{AD04B22D-2F1A-4284-9130-BE974D0493BC}" srcOrd="0" destOrd="0" presId="urn:microsoft.com/office/officeart/2005/8/layout/vList2"/>
    <dgm:cxn modelId="{839515C8-2878-4406-B3EA-D9CE04518C4B}" srcId="{F60A6A8F-F46F-4F2B-9B19-144E0FBC228B}" destId="{FD548FCF-AA4B-47F1-961D-5C0AB1556A36}" srcOrd="0" destOrd="0" parTransId="{F275C060-B3AE-4C9C-ABB4-4AE13589D1D5}" sibTransId="{E75136F9-E704-4EF7-8D87-54D1A4E045D9}"/>
    <dgm:cxn modelId="{5C062441-9F9C-4F33-AA84-1A30B0F9B244}" srcId="{F60A6A8F-F46F-4F2B-9B19-144E0FBC228B}" destId="{A34F6B91-00A8-405A-92D7-C4631A2D1C3B}" srcOrd="3" destOrd="0" parTransId="{EE80138D-F589-4A7B-9E0E-9D1FE3FA8569}" sibTransId="{515BE9CD-C722-4D28-9FC9-C0D56438191D}"/>
    <dgm:cxn modelId="{C0EF516F-FF19-471D-8121-A78DB52F1924}" type="presOf" srcId="{F60A6A8F-F46F-4F2B-9B19-144E0FBC228B}" destId="{077C33CE-C597-469C-AFBB-6F6DC7E17AAE}" srcOrd="0" destOrd="0" presId="urn:microsoft.com/office/officeart/2005/8/layout/vList2"/>
    <dgm:cxn modelId="{B2B830F2-BD00-483E-857E-3A811887C753}" type="presOf" srcId="{A34F6B91-00A8-405A-92D7-C4631A2D1C3B}" destId="{6A0AC9EE-903C-4549-992F-854BE8A43BBB}" srcOrd="0" destOrd="0" presId="urn:microsoft.com/office/officeart/2005/8/layout/vList2"/>
    <dgm:cxn modelId="{B7ECDD26-198A-470D-AC71-4FFB81CB6633}" srcId="{F60A6A8F-F46F-4F2B-9B19-144E0FBC228B}" destId="{534685B1-A9EB-46D9-AD23-7CF8019B640E}" srcOrd="4" destOrd="0" parTransId="{04854A6F-64E4-4052-9560-87AC11A29404}" sibTransId="{721D1E4D-88B9-4782-AE49-55C9743443EF}"/>
    <dgm:cxn modelId="{C3535480-ED69-4D1B-9983-5737AA90C60B}" type="presOf" srcId="{FD548FCF-AA4B-47F1-961D-5C0AB1556A36}" destId="{A0177A7C-761E-4707-91CD-D52089A8A435}" srcOrd="0" destOrd="0" presId="urn:microsoft.com/office/officeart/2005/8/layout/vList2"/>
    <dgm:cxn modelId="{77122850-037A-4C7A-856D-06B79A9DF16D}" type="presOf" srcId="{F81C7A04-E5C7-40FF-8625-D6BCA1E7C28F}" destId="{7156A22F-488F-4CD1-BA84-32206556221C}" srcOrd="0" destOrd="0" presId="urn:microsoft.com/office/officeart/2005/8/layout/vList2"/>
    <dgm:cxn modelId="{FF06F680-E373-4083-9F9C-EBB25C6A8CE8}" type="presOf" srcId="{534685B1-A9EB-46D9-AD23-7CF8019B640E}" destId="{10624DD1-D07A-40AA-8B96-7D54A8DD8035}" srcOrd="0" destOrd="0" presId="urn:microsoft.com/office/officeart/2005/8/layout/vList2"/>
    <dgm:cxn modelId="{9E6B170E-2D81-48A6-8288-4B49387D0D32}" srcId="{F60A6A8F-F46F-4F2B-9B19-144E0FBC228B}" destId="{B6580C60-3DB0-40C6-94A2-44218F50ACE8}" srcOrd="2" destOrd="0" parTransId="{10A1B079-8733-4F60-9731-E46F35966F5D}" sibTransId="{A61D6F9D-B883-476F-ABCA-1EEAC7000A69}"/>
    <dgm:cxn modelId="{067F0393-770F-4BED-886E-154F7B7F85C9}" srcId="{F60A6A8F-F46F-4F2B-9B19-144E0FBC228B}" destId="{F81C7A04-E5C7-40FF-8625-D6BCA1E7C28F}" srcOrd="1" destOrd="0" parTransId="{CE14F445-99F1-471C-8556-504D313A1F51}" sibTransId="{17CDD04A-26A1-4EAA-B716-6F26E4224CF5}"/>
    <dgm:cxn modelId="{3B83270C-D501-4AAA-A019-23E93402A4D0}" type="presParOf" srcId="{077C33CE-C597-469C-AFBB-6F6DC7E17AAE}" destId="{A0177A7C-761E-4707-91CD-D52089A8A435}" srcOrd="0" destOrd="0" presId="urn:microsoft.com/office/officeart/2005/8/layout/vList2"/>
    <dgm:cxn modelId="{5AB81DA3-E10F-457A-91AD-74061A8421D1}" type="presParOf" srcId="{077C33CE-C597-469C-AFBB-6F6DC7E17AAE}" destId="{578ABC5C-583C-4FB7-9545-4473D75DAE27}" srcOrd="1" destOrd="0" presId="urn:microsoft.com/office/officeart/2005/8/layout/vList2"/>
    <dgm:cxn modelId="{D9D7A995-652E-40AB-9332-6B788040CED5}" type="presParOf" srcId="{077C33CE-C597-469C-AFBB-6F6DC7E17AAE}" destId="{7156A22F-488F-4CD1-BA84-32206556221C}" srcOrd="2" destOrd="0" presId="urn:microsoft.com/office/officeart/2005/8/layout/vList2"/>
    <dgm:cxn modelId="{EE51612C-E7F8-46DA-971C-FEDF5F8D707E}" type="presParOf" srcId="{077C33CE-C597-469C-AFBB-6F6DC7E17AAE}" destId="{9EA70FA4-E93A-4437-826B-0CA6CE05A974}" srcOrd="3" destOrd="0" presId="urn:microsoft.com/office/officeart/2005/8/layout/vList2"/>
    <dgm:cxn modelId="{D2FED6C9-3900-4F4C-9D59-29F6BF71E258}" type="presParOf" srcId="{077C33CE-C597-469C-AFBB-6F6DC7E17AAE}" destId="{AD04B22D-2F1A-4284-9130-BE974D0493BC}" srcOrd="4" destOrd="0" presId="urn:microsoft.com/office/officeart/2005/8/layout/vList2"/>
    <dgm:cxn modelId="{953618CA-B938-4AF1-8603-30CCC71295D8}" type="presParOf" srcId="{077C33CE-C597-469C-AFBB-6F6DC7E17AAE}" destId="{74C5B462-10EF-4086-8219-16B7D3222DA5}" srcOrd="5" destOrd="0" presId="urn:microsoft.com/office/officeart/2005/8/layout/vList2"/>
    <dgm:cxn modelId="{97EBEE0F-43B6-45E3-ADAE-951AF53769B4}" type="presParOf" srcId="{077C33CE-C597-469C-AFBB-6F6DC7E17AAE}" destId="{6A0AC9EE-903C-4549-992F-854BE8A43BBB}" srcOrd="6" destOrd="0" presId="urn:microsoft.com/office/officeart/2005/8/layout/vList2"/>
    <dgm:cxn modelId="{D89FAB08-D928-422D-B3EF-EB3A1AE3B50E}" type="presParOf" srcId="{077C33CE-C597-469C-AFBB-6F6DC7E17AAE}" destId="{7A931F5B-9BCD-4BEE-877C-E5F2A06887F0}" srcOrd="7" destOrd="0" presId="urn:microsoft.com/office/officeart/2005/8/layout/vList2"/>
    <dgm:cxn modelId="{DFD96F0D-9A92-430C-B4F6-218DC5FAF6CB}" type="presParOf" srcId="{077C33CE-C597-469C-AFBB-6F6DC7E17AAE}" destId="{10624DD1-D07A-40AA-8B96-7D54A8DD803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003723-4693-40F7-8DDF-DA6AFA586AE7}" type="doc">
      <dgm:prSet loTypeId="urn:microsoft.com/office/officeart/2005/8/layout/target3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3D42E8D-386C-408E-AC30-05D877A23A8C}">
      <dgm:prSet/>
      <dgm:spPr/>
      <dgm:t>
        <a:bodyPr/>
        <a:lstStyle/>
        <a:p>
          <a:pPr rtl="0"/>
          <a:r>
            <a:rPr lang="uk-UA" b="1" dirty="0" smtClean="0">
              <a:solidFill>
                <a:srgbClr val="C00000"/>
              </a:solidFill>
            </a:rPr>
            <a:t>Я  роблю це так…</a:t>
          </a:r>
          <a:endParaRPr lang="uk-UA" dirty="0">
            <a:solidFill>
              <a:srgbClr val="C00000"/>
            </a:solidFill>
          </a:endParaRPr>
        </a:p>
      </dgm:t>
    </dgm:pt>
    <dgm:pt modelId="{257688CF-498E-4ED1-974A-1BA1CF3851FE}" type="parTrans" cxnId="{1F4B5964-4DDF-46A6-914B-FB4CC7AFF664}">
      <dgm:prSet/>
      <dgm:spPr/>
      <dgm:t>
        <a:bodyPr/>
        <a:lstStyle/>
        <a:p>
          <a:endParaRPr lang="uk-UA"/>
        </a:p>
      </dgm:t>
    </dgm:pt>
    <dgm:pt modelId="{26620E65-EAF9-429D-BFE8-90836F7FAEC7}" type="sibTrans" cxnId="{1F4B5964-4DDF-46A6-914B-FB4CC7AFF664}">
      <dgm:prSet/>
      <dgm:spPr/>
      <dgm:t>
        <a:bodyPr/>
        <a:lstStyle/>
        <a:p>
          <a:endParaRPr lang="uk-UA"/>
        </a:p>
      </dgm:t>
    </dgm:pt>
    <dgm:pt modelId="{6C549AE5-44FD-4A92-8325-DC1E5262107A}" type="pres">
      <dgm:prSet presAssocID="{96003723-4693-40F7-8DDF-DA6AFA586AE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BB9E807-B7BD-43BE-BB12-A1FA03822E85}" type="pres">
      <dgm:prSet presAssocID="{E3D42E8D-386C-408E-AC30-05D877A23A8C}" presName="circle1" presStyleLbl="node1" presStyleIdx="0" presStyleCn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6325BECC-E321-4AD9-9696-EE1535D68E07}" type="pres">
      <dgm:prSet presAssocID="{E3D42E8D-386C-408E-AC30-05D877A23A8C}" presName="space" presStyleCnt="0"/>
      <dgm:spPr/>
    </dgm:pt>
    <dgm:pt modelId="{101583A2-949B-4584-8A69-B214D956604D}" type="pres">
      <dgm:prSet presAssocID="{E3D42E8D-386C-408E-AC30-05D877A23A8C}" presName="rect1" presStyleLbl="alignAcc1" presStyleIdx="0" presStyleCnt="1"/>
      <dgm:spPr/>
      <dgm:t>
        <a:bodyPr/>
        <a:lstStyle/>
        <a:p>
          <a:endParaRPr lang="uk-UA"/>
        </a:p>
      </dgm:t>
    </dgm:pt>
    <dgm:pt modelId="{9DD66543-1708-4C0E-9229-A2BF51166166}" type="pres">
      <dgm:prSet presAssocID="{E3D42E8D-386C-408E-AC30-05D877A23A8C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F4B5964-4DDF-46A6-914B-FB4CC7AFF664}" srcId="{96003723-4693-40F7-8DDF-DA6AFA586AE7}" destId="{E3D42E8D-386C-408E-AC30-05D877A23A8C}" srcOrd="0" destOrd="0" parTransId="{257688CF-498E-4ED1-974A-1BA1CF3851FE}" sibTransId="{26620E65-EAF9-429D-BFE8-90836F7FAEC7}"/>
    <dgm:cxn modelId="{58689781-1133-44B2-95DF-BAE221F7769D}" type="presOf" srcId="{E3D42E8D-386C-408E-AC30-05D877A23A8C}" destId="{101583A2-949B-4584-8A69-B214D956604D}" srcOrd="0" destOrd="0" presId="urn:microsoft.com/office/officeart/2005/8/layout/target3"/>
    <dgm:cxn modelId="{DF1BF2CA-1CB2-4DE0-A542-8ABC4C054C45}" type="presOf" srcId="{96003723-4693-40F7-8DDF-DA6AFA586AE7}" destId="{6C549AE5-44FD-4A92-8325-DC1E5262107A}" srcOrd="0" destOrd="0" presId="urn:microsoft.com/office/officeart/2005/8/layout/target3"/>
    <dgm:cxn modelId="{C0DA9BA5-9BFC-4A80-B85C-38DB6751C986}" type="presOf" srcId="{E3D42E8D-386C-408E-AC30-05D877A23A8C}" destId="{9DD66543-1708-4C0E-9229-A2BF51166166}" srcOrd="1" destOrd="0" presId="urn:microsoft.com/office/officeart/2005/8/layout/target3"/>
    <dgm:cxn modelId="{ED821A00-F451-442A-8F8D-BC9B3C259706}" type="presParOf" srcId="{6C549AE5-44FD-4A92-8325-DC1E5262107A}" destId="{7BB9E807-B7BD-43BE-BB12-A1FA03822E85}" srcOrd="0" destOrd="0" presId="urn:microsoft.com/office/officeart/2005/8/layout/target3"/>
    <dgm:cxn modelId="{15FD8FD3-70AF-46EB-977C-4FE311B4A446}" type="presParOf" srcId="{6C549AE5-44FD-4A92-8325-DC1E5262107A}" destId="{6325BECC-E321-4AD9-9696-EE1535D68E07}" srcOrd="1" destOrd="0" presId="urn:microsoft.com/office/officeart/2005/8/layout/target3"/>
    <dgm:cxn modelId="{9B2A1C8C-C04F-4B07-A474-341C4370CC19}" type="presParOf" srcId="{6C549AE5-44FD-4A92-8325-DC1E5262107A}" destId="{101583A2-949B-4584-8A69-B214D956604D}" srcOrd="2" destOrd="0" presId="urn:microsoft.com/office/officeart/2005/8/layout/target3"/>
    <dgm:cxn modelId="{CCA25718-9DFA-41FB-9FB8-0D306A1106CB}" type="presParOf" srcId="{6C549AE5-44FD-4A92-8325-DC1E5262107A}" destId="{9DD66543-1708-4C0E-9229-A2BF51166166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239D71-94C0-4C47-9C42-FC24C504F801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uk-UA"/>
        </a:p>
      </dgm:t>
    </dgm:pt>
    <dgm:pt modelId="{E6B1A172-505B-4B1A-83BB-A0949FC07A96}">
      <dgm:prSet/>
      <dgm:spPr/>
      <dgm:t>
        <a:bodyPr/>
        <a:lstStyle/>
        <a:p>
          <a:pPr rtl="0"/>
          <a:r>
            <a:rPr lang="uk-UA" b="1" dirty="0" smtClean="0"/>
            <a:t>" Акваріум" </a:t>
          </a:r>
          <a:endParaRPr lang="uk-UA" dirty="0"/>
        </a:p>
      </dgm:t>
    </dgm:pt>
    <dgm:pt modelId="{E50A858B-269D-43AF-B5C2-9340F8274BEA}" type="parTrans" cxnId="{64F52D93-643F-40E9-95E7-D93A3F0356F7}">
      <dgm:prSet/>
      <dgm:spPr/>
      <dgm:t>
        <a:bodyPr/>
        <a:lstStyle/>
        <a:p>
          <a:endParaRPr lang="uk-UA"/>
        </a:p>
      </dgm:t>
    </dgm:pt>
    <dgm:pt modelId="{813560C2-34B5-427A-9523-31726025E40D}" type="sibTrans" cxnId="{64F52D93-643F-40E9-95E7-D93A3F0356F7}">
      <dgm:prSet/>
      <dgm:spPr/>
      <dgm:t>
        <a:bodyPr/>
        <a:lstStyle/>
        <a:p>
          <a:endParaRPr lang="uk-UA"/>
        </a:p>
      </dgm:t>
    </dgm:pt>
    <dgm:pt modelId="{1C422FBE-201E-4805-8511-5BB62116D8D6}">
      <dgm:prSet/>
      <dgm:spPr/>
      <dgm:t>
        <a:bodyPr/>
        <a:lstStyle/>
        <a:p>
          <a:pPr rtl="0"/>
          <a:r>
            <a:rPr lang="uk-UA" b="1" dirty="0" smtClean="0"/>
            <a:t>"Мікрофон "</a:t>
          </a:r>
          <a:endParaRPr lang="uk-UA" dirty="0"/>
        </a:p>
      </dgm:t>
    </dgm:pt>
    <dgm:pt modelId="{55D19646-BD86-4112-B98B-4BD44BC56EE5}" type="parTrans" cxnId="{A5FF6A12-A4F3-4E1E-A7DA-99B9595AE33D}">
      <dgm:prSet/>
      <dgm:spPr/>
      <dgm:t>
        <a:bodyPr/>
        <a:lstStyle/>
        <a:p>
          <a:endParaRPr lang="uk-UA"/>
        </a:p>
      </dgm:t>
    </dgm:pt>
    <dgm:pt modelId="{B3641CC6-992F-4C99-A258-32A6C4030E2F}" type="sibTrans" cxnId="{A5FF6A12-A4F3-4E1E-A7DA-99B9595AE33D}">
      <dgm:prSet/>
      <dgm:spPr/>
      <dgm:t>
        <a:bodyPr/>
        <a:lstStyle/>
        <a:p>
          <a:endParaRPr lang="uk-UA"/>
        </a:p>
      </dgm:t>
    </dgm:pt>
    <dgm:pt modelId="{27926402-A481-4EF6-876F-8113500CB72A}">
      <dgm:prSet/>
      <dgm:spPr/>
      <dgm:t>
        <a:bodyPr/>
        <a:lstStyle/>
        <a:p>
          <a:pPr rtl="0"/>
          <a:r>
            <a:rPr lang="uk-UA" b="1" dirty="0" smtClean="0"/>
            <a:t>"Доміно"</a:t>
          </a:r>
          <a:endParaRPr lang="uk-UA" dirty="0"/>
        </a:p>
      </dgm:t>
    </dgm:pt>
    <dgm:pt modelId="{EAA66BA4-511D-4E24-A9C9-52F4528B4ED7}" type="parTrans" cxnId="{EE3BAA7F-6983-4A89-931E-406747115198}">
      <dgm:prSet/>
      <dgm:spPr/>
      <dgm:t>
        <a:bodyPr/>
        <a:lstStyle/>
        <a:p>
          <a:endParaRPr lang="uk-UA"/>
        </a:p>
      </dgm:t>
    </dgm:pt>
    <dgm:pt modelId="{A75D3566-AAB1-4ABB-A0E5-266D4E8B9653}" type="sibTrans" cxnId="{EE3BAA7F-6983-4A89-931E-406747115198}">
      <dgm:prSet/>
      <dgm:spPr/>
      <dgm:t>
        <a:bodyPr/>
        <a:lstStyle/>
        <a:p>
          <a:endParaRPr lang="uk-UA"/>
        </a:p>
      </dgm:t>
    </dgm:pt>
    <dgm:pt modelId="{2E10CA60-F036-4C89-9ABD-6C08A40F5823}">
      <dgm:prSet/>
      <dgm:spPr/>
      <dgm:t>
        <a:bodyPr/>
        <a:lstStyle/>
        <a:p>
          <a:pPr rtl="0"/>
          <a:r>
            <a:rPr lang="uk-UA" b="1" dirty="0" smtClean="0"/>
            <a:t>"Портрет" </a:t>
          </a:r>
          <a:endParaRPr lang="uk-UA" dirty="0"/>
        </a:p>
      </dgm:t>
    </dgm:pt>
    <dgm:pt modelId="{205490F4-260E-4ED7-B2BE-8398294C5EAC}" type="parTrans" cxnId="{C982E8F3-579D-4A6D-89B1-DBE5909BEA5F}">
      <dgm:prSet/>
      <dgm:spPr/>
      <dgm:t>
        <a:bodyPr/>
        <a:lstStyle/>
        <a:p>
          <a:endParaRPr lang="uk-UA"/>
        </a:p>
      </dgm:t>
    </dgm:pt>
    <dgm:pt modelId="{14177748-FFC9-48AD-90EB-971178DBF75E}" type="sibTrans" cxnId="{C982E8F3-579D-4A6D-89B1-DBE5909BEA5F}">
      <dgm:prSet/>
      <dgm:spPr/>
      <dgm:t>
        <a:bodyPr/>
        <a:lstStyle/>
        <a:p>
          <a:endParaRPr lang="uk-UA"/>
        </a:p>
      </dgm:t>
    </dgm:pt>
    <dgm:pt modelId="{E0F9A061-26A3-4013-930E-A06E0884501E}">
      <dgm:prSet/>
      <dgm:spPr/>
      <dgm:t>
        <a:bodyPr/>
        <a:lstStyle/>
        <a:p>
          <a:pPr rtl="0"/>
          <a:r>
            <a:rPr lang="uk-UA" b="1" dirty="0" smtClean="0"/>
            <a:t>"Створи тест" </a:t>
          </a:r>
          <a:endParaRPr lang="uk-UA" dirty="0"/>
        </a:p>
      </dgm:t>
    </dgm:pt>
    <dgm:pt modelId="{CDD20626-43EB-4CED-A010-6F6328774609}" type="parTrans" cxnId="{32EFB75F-CFB0-4CFA-80E4-637C6E41CF8B}">
      <dgm:prSet/>
      <dgm:spPr/>
      <dgm:t>
        <a:bodyPr/>
        <a:lstStyle/>
        <a:p>
          <a:endParaRPr lang="uk-UA"/>
        </a:p>
      </dgm:t>
    </dgm:pt>
    <dgm:pt modelId="{E7BEB8ED-819D-48C3-AD8F-31CA21562509}" type="sibTrans" cxnId="{32EFB75F-CFB0-4CFA-80E4-637C6E41CF8B}">
      <dgm:prSet/>
      <dgm:spPr/>
      <dgm:t>
        <a:bodyPr/>
        <a:lstStyle/>
        <a:p>
          <a:endParaRPr lang="uk-UA"/>
        </a:p>
      </dgm:t>
    </dgm:pt>
    <dgm:pt modelId="{757204A9-C362-405B-9118-0FCD53E529E2}" type="pres">
      <dgm:prSet presAssocID="{87239D71-94C0-4C47-9C42-FC24C504F8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8011E2D-CC1C-4793-85BC-484016F87BF2}" type="pres">
      <dgm:prSet presAssocID="{E6B1A172-505B-4B1A-83BB-A0949FC07A96}" presName="parentText" presStyleLbl="node1" presStyleIdx="0" presStyleCnt="5" custScaleY="10809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135E612-93DD-4065-BFD0-F16CC0706F86}" type="pres">
      <dgm:prSet presAssocID="{813560C2-34B5-427A-9523-31726025E40D}" presName="spacer" presStyleCnt="0"/>
      <dgm:spPr/>
      <dgm:t>
        <a:bodyPr/>
        <a:lstStyle/>
        <a:p>
          <a:endParaRPr lang="ru-RU"/>
        </a:p>
      </dgm:t>
    </dgm:pt>
    <dgm:pt modelId="{C027B06F-6C3F-4C7F-87B4-DE17FBE60224}" type="pres">
      <dgm:prSet presAssocID="{1C422FBE-201E-4805-8511-5BB62116D8D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263ED04-67BF-4D6A-8786-EE3E4B39EBF5}" type="pres">
      <dgm:prSet presAssocID="{B3641CC6-992F-4C99-A258-32A6C4030E2F}" presName="spacer" presStyleCnt="0"/>
      <dgm:spPr/>
      <dgm:t>
        <a:bodyPr/>
        <a:lstStyle/>
        <a:p>
          <a:endParaRPr lang="ru-RU"/>
        </a:p>
      </dgm:t>
    </dgm:pt>
    <dgm:pt modelId="{C7DD61B5-54F7-4F80-A125-19D6A6D72683}" type="pres">
      <dgm:prSet presAssocID="{27926402-A481-4EF6-876F-8113500CB72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E3BE96B-0F7D-4651-9563-BF3D1E5B1DEA}" type="pres">
      <dgm:prSet presAssocID="{A75D3566-AAB1-4ABB-A0E5-266D4E8B9653}" presName="spacer" presStyleCnt="0"/>
      <dgm:spPr/>
      <dgm:t>
        <a:bodyPr/>
        <a:lstStyle/>
        <a:p>
          <a:endParaRPr lang="ru-RU"/>
        </a:p>
      </dgm:t>
    </dgm:pt>
    <dgm:pt modelId="{8FE09731-72E3-4C44-A05A-FC17B04B011E}" type="pres">
      <dgm:prSet presAssocID="{2E10CA60-F036-4C89-9ABD-6C08A40F582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CDE402B-9F11-4BB0-A73B-BDE424A6D863}" type="pres">
      <dgm:prSet presAssocID="{14177748-FFC9-48AD-90EB-971178DBF75E}" presName="spacer" presStyleCnt="0"/>
      <dgm:spPr/>
      <dgm:t>
        <a:bodyPr/>
        <a:lstStyle/>
        <a:p>
          <a:endParaRPr lang="ru-RU"/>
        </a:p>
      </dgm:t>
    </dgm:pt>
    <dgm:pt modelId="{DA0CFF8D-00C8-48C1-AA56-467AED552F7D}" type="pres">
      <dgm:prSet presAssocID="{E0F9A061-26A3-4013-930E-A06E0884501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E3BAA7F-6983-4A89-931E-406747115198}" srcId="{87239D71-94C0-4C47-9C42-FC24C504F801}" destId="{27926402-A481-4EF6-876F-8113500CB72A}" srcOrd="2" destOrd="0" parTransId="{EAA66BA4-511D-4E24-A9C9-52F4528B4ED7}" sibTransId="{A75D3566-AAB1-4ABB-A0E5-266D4E8B9653}"/>
    <dgm:cxn modelId="{9A0E437E-3B9F-44BF-9814-1930658889AF}" type="presOf" srcId="{27926402-A481-4EF6-876F-8113500CB72A}" destId="{C7DD61B5-54F7-4F80-A125-19D6A6D72683}" srcOrd="0" destOrd="0" presId="urn:microsoft.com/office/officeart/2005/8/layout/vList2"/>
    <dgm:cxn modelId="{C982E8F3-579D-4A6D-89B1-DBE5909BEA5F}" srcId="{87239D71-94C0-4C47-9C42-FC24C504F801}" destId="{2E10CA60-F036-4C89-9ABD-6C08A40F5823}" srcOrd="3" destOrd="0" parTransId="{205490F4-260E-4ED7-B2BE-8398294C5EAC}" sibTransId="{14177748-FFC9-48AD-90EB-971178DBF75E}"/>
    <dgm:cxn modelId="{043C7535-5FB9-4643-9AC7-0FDCD00A71AC}" type="presOf" srcId="{2E10CA60-F036-4C89-9ABD-6C08A40F5823}" destId="{8FE09731-72E3-4C44-A05A-FC17B04B011E}" srcOrd="0" destOrd="0" presId="urn:microsoft.com/office/officeart/2005/8/layout/vList2"/>
    <dgm:cxn modelId="{AB6CCDF5-0768-4D2B-A77E-402A029527D2}" type="presOf" srcId="{1C422FBE-201E-4805-8511-5BB62116D8D6}" destId="{C027B06F-6C3F-4C7F-87B4-DE17FBE60224}" srcOrd="0" destOrd="0" presId="urn:microsoft.com/office/officeart/2005/8/layout/vList2"/>
    <dgm:cxn modelId="{32EFB75F-CFB0-4CFA-80E4-637C6E41CF8B}" srcId="{87239D71-94C0-4C47-9C42-FC24C504F801}" destId="{E0F9A061-26A3-4013-930E-A06E0884501E}" srcOrd="4" destOrd="0" parTransId="{CDD20626-43EB-4CED-A010-6F6328774609}" sibTransId="{E7BEB8ED-819D-48C3-AD8F-31CA21562509}"/>
    <dgm:cxn modelId="{D16D35B7-9524-4B4F-A586-AA29A290F9D2}" type="presOf" srcId="{E0F9A061-26A3-4013-930E-A06E0884501E}" destId="{DA0CFF8D-00C8-48C1-AA56-467AED552F7D}" srcOrd="0" destOrd="0" presId="urn:microsoft.com/office/officeart/2005/8/layout/vList2"/>
    <dgm:cxn modelId="{0410D394-A9E5-48C6-9BE2-F8EBC96BF618}" type="presOf" srcId="{87239D71-94C0-4C47-9C42-FC24C504F801}" destId="{757204A9-C362-405B-9118-0FCD53E529E2}" srcOrd="0" destOrd="0" presId="urn:microsoft.com/office/officeart/2005/8/layout/vList2"/>
    <dgm:cxn modelId="{64F52D93-643F-40E9-95E7-D93A3F0356F7}" srcId="{87239D71-94C0-4C47-9C42-FC24C504F801}" destId="{E6B1A172-505B-4B1A-83BB-A0949FC07A96}" srcOrd="0" destOrd="0" parTransId="{E50A858B-269D-43AF-B5C2-9340F8274BEA}" sibTransId="{813560C2-34B5-427A-9523-31726025E40D}"/>
    <dgm:cxn modelId="{B653A48E-5C49-4C3A-BD37-4A76472440D0}" type="presOf" srcId="{E6B1A172-505B-4B1A-83BB-A0949FC07A96}" destId="{78011E2D-CC1C-4793-85BC-484016F87BF2}" srcOrd="0" destOrd="0" presId="urn:microsoft.com/office/officeart/2005/8/layout/vList2"/>
    <dgm:cxn modelId="{A5FF6A12-A4F3-4E1E-A7DA-99B9595AE33D}" srcId="{87239D71-94C0-4C47-9C42-FC24C504F801}" destId="{1C422FBE-201E-4805-8511-5BB62116D8D6}" srcOrd="1" destOrd="0" parTransId="{55D19646-BD86-4112-B98B-4BD44BC56EE5}" sibTransId="{B3641CC6-992F-4C99-A258-32A6C4030E2F}"/>
    <dgm:cxn modelId="{C325D2E2-D8FC-464C-825A-CBDD9E6BC4FE}" type="presParOf" srcId="{757204A9-C362-405B-9118-0FCD53E529E2}" destId="{78011E2D-CC1C-4793-85BC-484016F87BF2}" srcOrd="0" destOrd="0" presId="urn:microsoft.com/office/officeart/2005/8/layout/vList2"/>
    <dgm:cxn modelId="{FDB64929-5CA8-472D-93AA-FEF2E0E6C9FC}" type="presParOf" srcId="{757204A9-C362-405B-9118-0FCD53E529E2}" destId="{4135E612-93DD-4065-BFD0-F16CC0706F86}" srcOrd="1" destOrd="0" presId="urn:microsoft.com/office/officeart/2005/8/layout/vList2"/>
    <dgm:cxn modelId="{A01D8D3C-714F-499C-83A0-29EB62CA4C56}" type="presParOf" srcId="{757204A9-C362-405B-9118-0FCD53E529E2}" destId="{C027B06F-6C3F-4C7F-87B4-DE17FBE60224}" srcOrd="2" destOrd="0" presId="urn:microsoft.com/office/officeart/2005/8/layout/vList2"/>
    <dgm:cxn modelId="{D29DCF43-4FD2-4BC3-8881-DE4A75B5197B}" type="presParOf" srcId="{757204A9-C362-405B-9118-0FCD53E529E2}" destId="{F263ED04-67BF-4D6A-8786-EE3E4B39EBF5}" srcOrd="3" destOrd="0" presId="urn:microsoft.com/office/officeart/2005/8/layout/vList2"/>
    <dgm:cxn modelId="{4C4A26BE-9757-4ADD-8526-9EE5F88D13B2}" type="presParOf" srcId="{757204A9-C362-405B-9118-0FCD53E529E2}" destId="{C7DD61B5-54F7-4F80-A125-19D6A6D72683}" srcOrd="4" destOrd="0" presId="urn:microsoft.com/office/officeart/2005/8/layout/vList2"/>
    <dgm:cxn modelId="{F3E21B17-A39F-41ED-863C-C1D8950C3F36}" type="presParOf" srcId="{757204A9-C362-405B-9118-0FCD53E529E2}" destId="{7E3BE96B-0F7D-4651-9563-BF3D1E5B1DEA}" srcOrd="5" destOrd="0" presId="urn:microsoft.com/office/officeart/2005/8/layout/vList2"/>
    <dgm:cxn modelId="{BA518190-8636-4D01-9B32-BF55F92EB048}" type="presParOf" srcId="{757204A9-C362-405B-9118-0FCD53E529E2}" destId="{8FE09731-72E3-4C44-A05A-FC17B04B011E}" srcOrd="6" destOrd="0" presId="urn:microsoft.com/office/officeart/2005/8/layout/vList2"/>
    <dgm:cxn modelId="{E8AD0A2F-8B32-4BFB-8930-93413229342B}" type="presParOf" srcId="{757204A9-C362-405B-9118-0FCD53E529E2}" destId="{9CDE402B-9F11-4BB0-A73B-BDE424A6D863}" srcOrd="7" destOrd="0" presId="urn:microsoft.com/office/officeart/2005/8/layout/vList2"/>
    <dgm:cxn modelId="{7B7216ED-F3BA-4663-9FF3-A5781A4CC4FD}" type="presParOf" srcId="{757204A9-C362-405B-9118-0FCD53E529E2}" destId="{DA0CFF8D-00C8-48C1-AA56-467AED552F7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BA7619B-81E8-4DCB-A97D-09689B7B0958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8CF1781-CA46-4242-9FAA-7E906A180A37}">
      <dgm:prSet/>
      <dgm:spPr/>
      <dgm:t>
        <a:bodyPr/>
        <a:lstStyle/>
        <a:p>
          <a:pPr rtl="0"/>
          <a:r>
            <a:rPr lang="uk-UA" b="1" i="1" dirty="0" smtClean="0">
              <a:effectLst/>
            </a:rPr>
            <a:t>засвоєнню учнями великого обсягу матеріалу за короткий час</a:t>
          </a:r>
          <a:endParaRPr lang="uk-UA" dirty="0">
            <a:effectLst/>
          </a:endParaRPr>
        </a:p>
      </dgm:t>
    </dgm:pt>
    <dgm:pt modelId="{4B6CEC6B-8B76-4F58-843A-AFE9EC2731D0}" type="parTrans" cxnId="{489A0906-5CB8-4B0B-B898-5E4D5F3D4F8F}">
      <dgm:prSet/>
      <dgm:spPr/>
      <dgm:t>
        <a:bodyPr/>
        <a:lstStyle/>
        <a:p>
          <a:endParaRPr lang="uk-UA"/>
        </a:p>
      </dgm:t>
    </dgm:pt>
    <dgm:pt modelId="{4A85CAD5-78E8-425F-AC1C-F7ED298B9823}" type="sibTrans" cxnId="{489A0906-5CB8-4B0B-B898-5E4D5F3D4F8F}">
      <dgm:prSet/>
      <dgm:spPr/>
      <dgm:t>
        <a:bodyPr/>
        <a:lstStyle/>
        <a:p>
          <a:endParaRPr lang="uk-UA"/>
        </a:p>
      </dgm:t>
    </dgm:pt>
    <dgm:pt modelId="{02EBE06D-6C2F-4F46-ACB9-EDA1D67E6A2B}">
      <dgm:prSet custT="1"/>
      <dgm:spPr/>
      <dgm:t>
        <a:bodyPr/>
        <a:lstStyle/>
        <a:p>
          <a:pPr rtl="0"/>
          <a:r>
            <a:rPr lang="uk-UA" sz="1800" b="1" i="1" dirty="0" smtClean="0"/>
            <a:t> учні </a:t>
          </a:r>
          <a:r>
            <a:rPr lang="uk-UA" sz="1800" b="1" i="1" dirty="0" smtClean="0">
              <a:effectLst/>
            </a:rPr>
            <a:t>освоюють</a:t>
          </a:r>
          <a:r>
            <a:rPr lang="uk-UA" sz="1800" b="1" i="1" dirty="0" smtClean="0"/>
            <a:t> усі рівні пізнання (знання, розуміння, застосування, аналіз, синтез, оцінка)</a:t>
          </a:r>
          <a:endParaRPr lang="uk-UA" sz="1800" dirty="0"/>
        </a:p>
      </dgm:t>
    </dgm:pt>
    <dgm:pt modelId="{94BCFF4B-A4D8-4A02-9E8B-2A102575801F}" type="parTrans" cxnId="{64D71A74-4E51-4576-AAF6-675C3D7D6416}">
      <dgm:prSet/>
      <dgm:spPr/>
      <dgm:t>
        <a:bodyPr/>
        <a:lstStyle/>
        <a:p>
          <a:endParaRPr lang="uk-UA"/>
        </a:p>
      </dgm:t>
    </dgm:pt>
    <dgm:pt modelId="{6082A5F4-DCFD-418F-B70B-DAF3A5BB9B3D}" type="sibTrans" cxnId="{64D71A74-4E51-4576-AAF6-675C3D7D6416}">
      <dgm:prSet/>
      <dgm:spPr/>
      <dgm:t>
        <a:bodyPr/>
        <a:lstStyle/>
        <a:p>
          <a:endParaRPr lang="uk-UA"/>
        </a:p>
      </dgm:t>
    </dgm:pt>
    <dgm:pt modelId="{C5E61CCA-F220-4BB4-A5D0-EC521AD3155B}">
      <dgm:prSet custT="1"/>
      <dgm:spPr/>
      <dgm:t>
        <a:bodyPr/>
        <a:lstStyle/>
        <a:p>
          <a:pPr rtl="0"/>
          <a:r>
            <a:rPr lang="uk-UA" sz="1800" i="1" dirty="0" smtClean="0"/>
            <a:t> </a:t>
          </a:r>
          <a:r>
            <a:rPr lang="uk-UA" sz="1800" b="1" i="1" dirty="0" smtClean="0"/>
            <a:t>використанню диференційованого підходу до учнів з різними потребами-особистісними і  інтелектуальними</a:t>
          </a:r>
          <a:endParaRPr lang="uk-UA" sz="1300" dirty="0"/>
        </a:p>
      </dgm:t>
    </dgm:pt>
    <dgm:pt modelId="{DFB0677C-F1B2-433C-BF46-CDD218714716}" type="parTrans" cxnId="{C84E1924-B276-4432-9F63-01D143F1A6F9}">
      <dgm:prSet/>
      <dgm:spPr/>
      <dgm:t>
        <a:bodyPr/>
        <a:lstStyle/>
        <a:p>
          <a:endParaRPr lang="uk-UA"/>
        </a:p>
      </dgm:t>
    </dgm:pt>
    <dgm:pt modelId="{E05EE4F7-1A4B-41E1-BBC3-3E469AF8D0F3}" type="sibTrans" cxnId="{C84E1924-B276-4432-9F63-01D143F1A6F9}">
      <dgm:prSet/>
      <dgm:spPr/>
      <dgm:t>
        <a:bodyPr/>
        <a:lstStyle/>
        <a:p>
          <a:endParaRPr lang="uk-UA"/>
        </a:p>
      </dgm:t>
    </dgm:pt>
    <dgm:pt modelId="{345CA03C-E924-49A0-B03C-A91B2A26C48F}">
      <dgm:prSet custT="1"/>
      <dgm:spPr/>
      <dgm:t>
        <a:bodyPr/>
        <a:lstStyle/>
        <a:p>
          <a:pPr rtl="0"/>
          <a:r>
            <a:rPr lang="uk-UA" sz="1800" b="1" i="1" dirty="0" smtClean="0"/>
            <a:t>розвитку інтересу учнів до навчання</a:t>
          </a:r>
          <a:endParaRPr lang="uk-UA" sz="1800" dirty="0"/>
        </a:p>
      </dgm:t>
    </dgm:pt>
    <dgm:pt modelId="{E3890306-B257-403E-9D53-4EDC366D0877}" type="parTrans" cxnId="{6AF0CD17-C344-4F21-9B0E-EFEBF518FD15}">
      <dgm:prSet/>
      <dgm:spPr/>
      <dgm:t>
        <a:bodyPr/>
        <a:lstStyle/>
        <a:p>
          <a:endParaRPr lang="uk-UA"/>
        </a:p>
      </dgm:t>
    </dgm:pt>
    <dgm:pt modelId="{C2BD67E6-D9BA-4374-B288-BA5A6F4F6755}" type="sibTrans" cxnId="{6AF0CD17-C344-4F21-9B0E-EFEBF518FD15}">
      <dgm:prSet/>
      <dgm:spPr/>
      <dgm:t>
        <a:bodyPr/>
        <a:lstStyle/>
        <a:p>
          <a:endParaRPr lang="uk-UA"/>
        </a:p>
      </dgm:t>
    </dgm:pt>
    <dgm:pt modelId="{2F3CD6C6-94D0-46E7-916E-B330D67ABF94}">
      <dgm:prSet custT="1"/>
      <dgm:spPr/>
      <dgm:t>
        <a:bodyPr/>
        <a:lstStyle/>
        <a:p>
          <a:pPr rtl="0"/>
          <a:r>
            <a:rPr lang="uk-UA" sz="1800" b="1" i="1" dirty="0" smtClean="0"/>
            <a:t>підвищенню ролі педагога: він розкривається перед учнями як лідер, організатор</a:t>
          </a:r>
          <a:endParaRPr lang="uk-UA" sz="1300" dirty="0"/>
        </a:p>
      </dgm:t>
    </dgm:pt>
    <dgm:pt modelId="{55C445D9-EC09-4878-9720-A28FF4825D0B}" type="parTrans" cxnId="{02FA79B2-3BA1-4438-95A5-AA9EF1B7463E}">
      <dgm:prSet/>
      <dgm:spPr/>
      <dgm:t>
        <a:bodyPr/>
        <a:lstStyle/>
        <a:p>
          <a:endParaRPr lang="uk-UA"/>
        </a:p>
      </dgm:t>
    </dgm:pt>
    <dgm:pt modelId="{0EDB414D-94E6-43EB-B949-B4B19CE2C378}" type="sibTrans" cxnId="{02FA79B2-3BA1-4438-95A5-AA9EF1B7463E}">
      <dgm:prSet/>
      <dgm:spPr/>
      <dgm:t>
        <a:bodyPr/>
        <a:lstStyle/>
        <a:p>
          <a:endParaRPr lang="uk-UA"/>
        </a:p>
      </dgm:t>
    </dgm:pt>
    <dgm:pt modelId="{48F22374-F3C7-48B6-BDEA-05875DE3DDF4}">
      <dgm:prSet custT="1"/>
      <dgm:spPr/>
      <dgm:t>
        <a:bodyPr/>
        <a:lstStyle/>
        <a:p>
          <a:pPr rtl="0"/>
          <a:r>
            <a:rPr lang="en-US" sz="1800" b="1" i="1" dirty="0" smtClean="0"/>
            <a:t> </a:t>
          </a:r>
          <a:r>
            <a:rPr lang="uk-UA" sz="1800" b="1" i="1" dirty="0" smtClean="0"/>
            <a:t>змінює роль учнів на уроці: вони приймають важливі рішення щодо процесу навчання, розвивають комунікативні уміння і навички, організаційні здібності</a:t>
          </a:r>
          <a:r>
            <a:rPr lang="uk-UA" sz="1300" b="1" i="1" dirty="0" smtClean="0"/>
            <a:t>.</a:t>
          </a:r>
          <a:r>
            <a:rPr lang="uk-UA" sz="1300" b="1" dirty="0" smtClean="0"/>
            <a:t> </a:t>
          </a:r>
          <a:endParaRPr lang="uk-UA" sz="1300" dirty="0"/>
        </a:p>
      </dgm:t>
    </dgm:pt>
    <dgm:pt modelId="{CA189EE5-9500-4253-8CB2-0775ADA775B4}" type="parTrans" cxnId="{6B0811A5-5F59-47F5-8E3D-E1FBC01E647A}">
      <dgm:prSet/>
      <dgm:spPr/>
      <dgm:t>
        <a:bodyPr/>
        <a:lstStyle/>
        <a:p>
          <a:endParaRPr lang="uk-UA"/>
        </a:p>
      </dgm:t>
    </dgm:pt>
    <dgm:pt modelId="{7F2266E7-A2F7-40A2-974E-944DD96506D4}" type="sibTrans" cxnId="{6B0811A5-5F59-47F5-8E3D-E1FBC01E647A}">
      <dgm:prSet/>
      <dgm:spPr/>
      <dgm:t>
        <a:bodyPr/>
        <a:lstStyle/>
        <a:p>
          <a:endParaRPr lang="uk-UA"/>
        </a:p>
      </dgm:t>
    </dgm:pt>
    <dgm:pt modelId="{EA1724CD-C1B0-453F-9404-E140E502F77E}" type="pres">
      <dgm:prSet presAssocID="{ABA7619B-81E8-4DCB-A97D-09689B7B0958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uk-UA"/>
        </a:p>
      </dgm:t>
    </dgm:pt>
    <dgm:pt modelId="{89CBB6DB-9BCB-4A38-8E9A-836788C1C378}" type="pres">
      <dgm:prSet presAssocID="{ABA7619B-81E8-4DCB-A97D-09689B7B0958}" presName="pyramid" presStyleLbl="node1" presStyleIdx="0" presStyleCnt="1" custScaleY="87031"/>
      <dgm:spPr>
        <a:solidFill>
          <a:schemeClr val="accent6">
            <a:lumMod val="60000"/>
            <a:lumOff val="40000"/>
          </a:schemeClr>
        </a:solidFill>
      </dgm:spPr>
    </dgm:pt>
    <dgm:pt modelId="{77EE449E-AD50-4B5D-A6A5-ACFCDAD64BDD}" type="pres">
      <dgm:prSet presAssocID="{ABA7619B-81E8-4DCB-A97D-09689B7B0958}" presName="theList" presStyleCnt="0"/>
      <dgm:spPr/>
    </dgm:pt>
    <dgm:pt modelId="{5275EFE9-0DBA-411A-BA24-51318C6CC92B}" type="pres">
      <dgm:prSet presAssocID="{48CF1781-CA46-4242-9FAA-7E906A180A37}" presName="aNode" presStyleLbl="fgAcc1" presStyleIdx="0" presStyleCnt="6" custScaleX="138606" custLinFactNeighborX="468" custLinFactNeighborY="871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E4EB878-A383-4FCC-AC9A-9ACFFED42804}" type="pres">
      <dgm:prSet presAssocID="{48CF1781-CA46-4242-9FAA-7E906A180A37}" presName="aSpace" presStyleCnt="0"/>
      <dgm:spPr/>
    </dgm:pt>
    <dgm:pt modelId="{ED610F19-F398-4855-A912-4AFE36824896}" type="pres">
      <dgm:prSet presAssocID="{02EBE06D-6C2F-4F46-ACB9-EDA1D67E6A2B}" presName="aNode" presStyleLbl="fgAcc1" presStyleIdx="1" presStyleCnt="6" custScaleX="143733" custLinFactNeighborX="0" custLinFactNeighborY="2420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58557DF-244C-413F-AF44-E974BBB91067}" type="pres">
      <dgm:prSet presAssocID="{02EBE06D-6C2F-4F46-ACB9-EDA1D67E6A2B}" presName="aSpace" presStyleCnt="0"/>
      <dgm:spPr/>
    </dgm:pt>
    <dgm:pt modelId="{51384F6E-A7FB-4F9E-806A-E9BA2223E50E}" type="pres">
      <dgm:prSet presAssocID="{C5E61CCA-F220-4BB4-A5D0-EC521AD3155B}" presName="aNode" presStyleLbl="fgAcc1" presStyleIdx="2" presStyleCnt="6" custScaleX="14373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F745851-8B41-4613-A1B2-D1337325597E}" type="pres">
      <dgm:prSet presAssocID="{C5E61CCA-F220-4BB4-A5D0-EC521AD3155B}" presName="aSpace" presStyleCnt="0"/>
      <dgm:spPr/>
    </dgm:pt>
    <dgm:pt modelId="{2EE1093C-30BC-4A88-A34B-6CA333CCA064}" type="pres">
      <dgm:prSet presAssocID="{345CA03C-E924-49A0-B03C-A91B2A26C48F}" presName="aNode" presStyleLbl="fgAcc1" presStyleIdx="3" presStyleCnt="6" custScaleX="14522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349DA7D-2EF6-43A4-90FC-55D521725B30}" type="pres">
      <dgm:prSet presAssocID="{345CA03C-E924-49A0-B03C-A91B2A26C48F}" presName="aSpace" presStyleCnt="0"/>
      <dgm:spPr/>
    </dgm:pt>
    <dgm:pt modelId="{5033EE76-B483-40B0-9755-A8FDDD171D7F}" type="pres">
      <dgm:prSet presAssocID="{2F3CD6C6-94D0-46E7-916E-B330D67ABF94}" presName="aNode" presStyleLbl="fgAcc1" presStyleIdx="4" presStyleCnt="6" custScaleX="14281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29FCE84-7CC2-4B71-B840-5F17F81CDB49}" type="pres">
      <dgm:prSet presAssocID="{2F3CD6C6-94D0-46E7-916E-B330D67ABF94}" presName="aSpace" presStyleCnt="0"/>
      <dgm:spPr/>
    </dgm:pt>
    <dgm:pt modelId="{D5132352-2700-4E8A-8D2B-BBA36E26325B}" type="pres">
      <dgm:prSet presAssocID="{48F22374-F3C7-48B6-BDEA-05875DE3DDF4}" presName="aNode" presStyleLbl="fgAcc1" presStyleIdx="5" presStyleCnt="6" custScaleX="144905" custLinFactNeighborX="-1562" custLinFactNeighborY="-1812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DE13E5A-BCF3-4B39-9AC3-70BBF04FE097}" type="pres">
      <dgm:prSet presAssocID="{48F22374-F3C7-48B6-BDEA-05875DE3DDF4}" presName="aSpace" presStyleCnt="0"/>
      <dgm:spPr/>
    </dgm:pt>
  </dgm:ptLst>
  <dgm:cxnLst>
    <dgm:cxn modelId="{484D6CBA-9F0F-4318-8716-019549F6D481}" type="presOf" srcId="{C5E61CCA-F220-4BB4-A5D0-EC521AD3155B}" destId="{51384F6E-A7FB-4F9E-806A-E9BA2223E50E}" srcOrd="0" destOrd="0" presId="urn:microsoft.com/office/officeart/2005/8/layout/pyramid2"/>
    <dgm:cxn modelId="{E1F74EF5-F970-4EC5-A459-4572B26D072F}" type="presOf" srcId="{48F22374-F3C7-48B6-BDEA-05875DE3DDF4}" destId="{D5132352-2700-4E8A-8D2B-BBA36E26325B}" srcOrd="0" destOrd="0" presId="urn:microsoft.com/office/officeart/2005/8/layout/pyramid2"/>
    <dgm:cxn modelId="{E43382AE-33F6-4753-AB06-06ABD0075CF7}" type="presOf" srcId="{2F3CD6C6-94D0-46E7-916E-B330D67ABF94}" destId="{5033EE76-B483-40B0-9755-A8FDDD171D7F}" srcOrd="0" destOrd="0" presId="urn:microsoft.com/office/officeart/2005/8/layout/pyramid2"/>
    <dgm:cxn modelId="{02FA79B2-3BA1-4438-95A5-AA9EF1B7463E}" srcId="{ABA7619B-81E8-4DCB-A97D-09689B7B0958}" destId="{2F3CD6C6-94D0-46E7-916E-B330D67ABF94}" srcOrd="4" destOrd="0" parTransId="{55C445D9-EC09-4878-9720-A28FF4825D0B}" sibTransId="{0EDB414D-94E6-43EB-B949-B4B19CE2C378}"/>
    <dgm:cxn modelId="{6AF0CD17-C344-4F21-9B0E-EFEBF518FD15}" srcId="{ABA7619B-81E8-4DCB-A97D-09689B7B0958}" destId="{345CA03C-E924-49A0-B03C-A91B2A26C48F}" srcOrd="3" destOrd="0" parTransId="{E3890306-B257-403E-9D53-4EDC366D0877}" sibTransId="{C2BD67E6-D9BA-4374-B288-BA5A6F4F6755}"/>
    <dgm:cxn modelId="{C8E6E90C-18D8-4362-8C4F-2CBADAB058F4}" type="presOf" srcId="{48CF1781-CA46-4242-9FAA-7E906A180A37}" destId="{5275EFE9-0DBA-411A-BA24-51318C6CC92B}" srcOrd="0" destOrd="0" presId="urn:microsoft.com/office/officeart/2005/8/layout/pyramid2"/>
    <dgm:cxn modelId="{B41A8E8F-AEE2-4BFC-A083-9FE064602302}" type="presOf" srcId="{345CA03C-E924-49A0-B03C-A91B2A26C48F}" destId="{2EE1093C-30BC-4A88-A34B-6CA333CCA064}" srcOrd="0" destOrd="0" presId="urn:microsoft.com/office/officeart/2005/8/layout/pyramid2"/>
    <dgm:cxn modelId="{489A0906-5CB8-4B0B-B898-5E4D5F3D4F8F}" srcId="{ABA7619B-81E8-4DCB-A97D-09689B7B0958}" destId="{48CF1781-CA46-4242-9FAA-7E906A180A37}" srcOrd="0" destOrd="0" parTransId="{4B6CEC6B-8B76-4F58-843A-AFE9EC2731D0}" sibTransId="{4A85CAD5-78E8-425F-AC1C-F7ED298B9823}"/>
    <dgm:cxn modelId="{C84E1924-B276-4432-9F63-01D143F1A6F9}" srcId="{ABA7619B-81E8-4DCB-A97D-09689B7B0958}" destId="{C5E61CCA-F220-4BB4-A5D0-EC521AD3155B}" srcOrd="2" destOrd="0" parTransId="{DFB0677C-F1B2-433C-BF46-CDD218714716}" sibTransId="{E05EE4F7-1A4B-41E1-BBC3-3E469AF8D0F3}"/>
    <dgm:cxn modelId="{5BCFE7E2-7DFA-4BC3-A3D4-DC0F87672861}" type="presOf" srcId="{ABA7619B-81E8-4DCB-A97D-09689B7B0958}" destId="{EA1724CD-C1B0-453F-9404-E140E502F77E}" srcOrd="0" destOrd="0" presId="urn:microsoft.com/office/officeart/2005/8/layout/pyramid2"/>
    <dgm:cxn modelId="{6B0811A5-5F59-47F5-8E3D-E1FBC01E647A}" srcId="{ABA7619B-81E8-4DCB-A97D-09689B7B0958}" destId="{48F22374-F3C7-48B6-BDEA-05875DE3DDF4}" srcOrd="5" destOrd="0" parTransId="{CA189EE5-9500-4253-8CB2-0775ADA775B4}" sibTransId="{7F2266E7-A2F7-40A2-974E-944DD96506D4}"/>
    <dgm:cxn modelId="{64D71A74-4E51-4576-AAF6-675C3D7D6416}" srcId="{ABA7619B-81E8-4DCB-A97D-09689B7B0958}" destId="{02EBE06D-6C2F-4F46-ACB9-EDA1D67E6A2B}" srcOrd="1" destOrd="0" parTransId="{94BCFF4B-A4D8-4A02-9E8B-2A102575801F}" sibTransId="{6082A5F4-DCFD-418F-B70B-DAF3A5BB9B3D}"/>
    <dgm:cxn modelId="{E5A6415D-E2ED-4C48-BAA5-B9DB8F0C97DC}" type="presOf" srcId="{02EBE06D-6C2F-4F46-ACB9-EDA1D67E6A2B}" destId="{ED610F19-F398-4855-A912-4AFE36824896}" srcOrd="0" destOrd="0" presId="urn:microsoft.com/office/officeart/2005/8/layout/pyramid2"/>
    <dgm:cxn modelId="{A93BADAB-F033-4CB8-9736-0ACCA2E91692}" type="presParOf" srcId="{EA1724CD-C1B0-453F-9404-E140E502F77E}" destId="{89CBB6DB-9BCB-4A38-8E9A-836788C1C378}" srcOrd="0" destOrd="0" presId="urn:microsoft.com/office/officeart/2005/8/layout/pyramid2"/>
    <dgm:cxn modelId="{D177675E-445D-4E00-9353-512D6064CA76}" type="presParOf" srcId="{EA1724CD-C1B0-453F-9404-E140E502F77E}" destId="{77EE449E-AD50-4B5D-A6A5-ACFCDAD64BDD}" srcOrd="1" destOrd="0" presId="urn:microsoft.com/office/officeart/2005/8/layout/pyramid2"/>
    <dgm:cxn modelId="{2465BC05-3D98-4030-85F5-0C310A971B3B}" type="presParOf" srcId="{77EE449E-AD50-4B5D-A6A5-ACFCDAD64BDD}" destId="{5275EFE9-0DBA-411A-BA24-51318C6CC92B}" srcOrd="0" destOrd="0" presId="urn:microsoft.com/office/officeart/2005/8/layout/pyramid2"/>
    <dgm:cxn modelId="{D93F6272-31AA-4711-9BF7-93C299CC16CF}" type="presParOf" srcId="{77EE449E-AD50-4B5D-A6A5-ACFCDAD64BDD}" destId="{CE4EB878-A383-4FCC-AC9A-9ACFFED42804}" srcOrd="1" destOrd="0" presId="urn:microsoft.com/office/officeart/2005/8/layout/pyramid2"/>
    <dgm:cxn modelId="{D2623D60-B58B-4B0B-AD2D-6E16011E7002}" type="presParOf" srcId="{77EE449E-AD50-4B5D-A6A5-ACFCDAD64BDD}" destId="{ED610F19-F398-4855-A912-4AFE36824896}" srcOrd="2" destOrd="0" presId="urn:microsoft.com/office/officeart/2005/8/layout/pyramid2"/>
    <dgm:cxn modelId="{B115E98A-8D44-488A-953F-22010879803D}" type="presParOf" srcId="{77EE449E-AD50-4B5D-A6A5-ACFCDAD64BDD}" destId="{D58557DF-244C-413F-AF44-E974BBB91067}" srcOrd="3" destOrd="0" presId="urn:microsoft.com/office/officeart/2005/8/layout/pyramid2"/>
    <dgm:cxn modelId="{F8A318BC-E50E-434A-B7F1-F720E8B2CD2A}" type="presParOf" srcId="{77EE449E-AD50-4B5D-A6A5-ACFCDAD64BDD}" destId="{51384F6E-A7FB-4F9E-806A-E9BA2223E50E}" srcOrd="4" destOrd="0" presId="urn:microsoft.com/office/officeart/2005/8/layout/pyramid2"/>
    <dgm:cxn modelId="{84FE2447-3CC6-4582-9810-D9F702D91FD3}" type="presParOf" srcId="{77EE449E-AD50-4B5D-A6A5-ACFCDAD64BDD}" destId="{BF745851-8B41-4613-A1B2-D1337325597E}" srcOrd="5" destOrd="0" presId="urn:microsoft.com/office/officeart/2005/8/layout/pyramid2"/>
    <dgm:cxn modelId="{7E3B9E76-67AE-410C-B8B2-214E6ED6AA69}" type="presParOf" srcId="{77EE449E-AD50-4B5D-A6A5-ACFCDAD64BDD}" destId="{2EE1093C-30BC-4A88-A34B-6CA333CCA064}" srcOrd="6" destOrd="0" presId="urn:microsoft.com/office/officeart/2005/8/layout/pyramid2"/>
    <dgm:cxn modelId="{8CB0A16E-490D-4102-A36F-8AEFF0D17F01}" type="presParOf" srcId="{77EE449E-AD50-4B5D-A6A5-ACFCDAD64BDD}" destId="{F349DA7D-2EF6-43A4-90FC-55D521725B30}" srcOrd="7" destOrd="0" presId="urn:microsoft.com/office/officeart/2005/8/layout/pyramid2"/>
    <dgm:cxn modelId="{E342645C-4A1B-4FCF-9D44-B9710E30F3FE}" type="presParOf" srcId="{77EE449E-AD50-4B5D-A6A5-ACFCDAD64BDD}" destId="{5033EE76-B483-40B0-9755-A8FDDD171D7F}" srcOrd="8" destOrd="0" presId="urn:microsoft.com/office/officeart/2005/8/layout/pyramid2"/>
    <dgm:cxn modelId="{7FADA587-DF7A-4391-9D06-89F951C1E8D6}" type="presParOf" srcId="{77EE449E-AD50-4B5D-A6A5-ACFCDAD64BDD}" destId="{929FCE84-7CC2-4B71-B840-5F17F81CDB49}" srcOrd="9" destOrd="0" presId="urn:microsoft.com/office/officeart/2005/8/layout/pyramid2"/>
    <dgm:cxn modelId="{75844BCC-A4CD-495C-B9DD-5D27E843E05E}" type="presParOf" srcId="{77EE449E-AD50-4B5D-A6A5-ACFCDAD64BDD}" destId="{D5132352-2700-4E8A-8D2B-BBA36E26325B}" srcOrd="10" destOrd="0" presId="urn:microsoft.com/office/officeart/2005/8/layout/pyramid2"/>
    <dgm:cxn modelId="{2EEBB64C-BA63-445E-B8E2-7073D157325F}" type="presParOf" srcId="{77EE449E-AD50-4B5D-A6A5-ACFCDAD64BDD}" destId="{6DE13E5A-BCF3-4B39-9AC3-70BBF04FE097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39D40D-F59A-48C5-9684-B8DD337211CF}" type="doc">
      <dgm:prSet loTypeId="urn:microsoft.com/office/officeart/2005/8/layout/pyramid2" loCatId="pyramid" qsTypeId="urn:microsoft.com/office/officeart/2005/8/quickstyle/simple1#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42ACE8CD-ECEF-4A6E-B868-468D047C61FF}">
      <dgm:prSet custT="1"/>
      <dgm:spPr/>
      <dgm:t>
        <a:bodyPr/>
        <a:lstStyle/>
        <a:p>
          <a:r>
            <a:rPr lang="uk-UA" sz="1800" b="1" dirty="0" smtClean="0">
              <a:solidFill>
                <a:srgbClr val="660066"/>
              </a:solidFill>
            </a:rPr>
            <a:t>Грамота управління освіти і науки Тернопільської обласної державної адміністрації, 2011 рік</a:t>
          </a:r>
          <a:endParaRPr lang="ru-RU" sz="1800" b="1" dirty="0">
            <a:solidFill>
              <a:srgbClr val="660066"/>
            </a:solidFill>
          </a:endParaRPr>
        </a:p>
      </dgm:t>
    </dgm:pt>
    <dgm:pt modelId="{7A496EEF-CAB3-4E42-B42B-5F5B4A0F6850}" type="parTrans" cxnId="{7AFEC6FD-3EF6-47EF-AC61-613946CFB081}">
      <dgm:prSet/>
      <dgm:spPr/>
      <dgm:t>
        <a:bodyPr/>
        <a:lstStyle/>
        <a:p>
          <a:endParaRPr lang="ru-RU"/>
        </a:p>
      </dgm:t>
    </dgm:pt>
    <dgm:pt modelId="{BDD7604E-A9DE-4D39-ACB4-4CB404BE3D5F}" type="sibTrans" cxnId="{7AFEC6FD-3EF6-47EF-AC61-613946CFB081}">
      <dgm:prSet/>
      <dgm:spPr/>
      <dgm:t>
        <a:bodyPr/>
        <a:lstStyle/>
        <a:p>
          <a:endParaRPr lang="ru-RU"/>
        </a:p>
      </dgm:t>
    </dgm:pt>
    <dgm:pt modelId="{09DA010B-87DB-4551-A46E-FA546BFFBBE8}">
      <dgm:prSet custT="1"/>
      <dgm:spPr/>
      <dgm:t>
        <a:bodyPr/>
        <a:lstStyle/>
        <a:p>
          <a:r>
            <a:rPr lang="uk-UA" sz="1800" b="1" dirty="0" smtClean="0">
              <a:solidFill>
                <a:srgbClr val="660066"/>
              </a:solidFill>
            </a:rPr>
            <a:t>Грамота </a:t>
          </a:r>
          <a:r>
            <a:rPr lang="uk-UA" sz="1800" b="1" dirty="0" err="1" smtClean="0">
              <a:solidFill>
                <a:srgbClr val="660066"/>
              </a:solidFill>
            </a:rPr>
            <a:t>Монастириської</a:t>
          </a:r>
          <a:r>
            <a:rPr lang="uk-UA" sz="1800" b="1" dirty="0" smtClean="0">
              <a:solidFill>
                <a:srgbClr val="660066"/>
              </a:solidFill>
            </a:rPr>
            <a:t> районної державної адміністрації, </a:t>
          </a:r>
          <a:r>
            <a:rPr lang="uk-UA" sz="1800" b="1" dirty="0" err="1" smtClean="0">
              <a:solidFill>
                <a:srgbClr val="660066"/>
              </a:solidFill>
            </a:rPr>
            <a:t>Монастириської</a:t>
          </a:r>
          <a:r>
            <a:rPr lang="uk-UA" sz="1800" b="1" dirty="0" smtClean="0">
              <a:solidFill>
                <a:srgbClr val="660066"/>
              </a:solidFill>
            </a:rPr>
            <a:t> районної ради, 2013 рік</a:t>
          </a:r>
          <a:endParaRPr lang="ru-RU" sz="1800" b="1" dirty="0">
            <a:solidFill>
              <a:srgbClr val="660066"/>
            </a:solidFill>
          </a:endParaRPr>
        </a:p>
      </dgm:t>
    </dgm:pt>
    <dgm:pt modelId="{AB3E9594-0DFD-44B4-BFEF-A574E00E8FC1}" type="parTrans" cxnId="{043F0236-9714-4984-BB65-E67088694991}">
      <dgm:prSet/>
      <dgm:spPr/>
      <dgm:t>
        <a:bodyPr/>
        <a:lstStyle/>
        <a:p>
          <a:endParaRPr lang="ru-RU"/>
        </a:p>
      </dgm:t>
    </dgm:pt>
    <dgm:pt modelId="{F7CB149F-F216-4006-97E6-5ECE02722F03}" type="sibTrans" cxnId="{043F0236-9714-4984-BB65-E67088694991}">
      <dgm:prSet/>
      <dgm:spPr/>
      <dgm:t>
        <a:bodyPr/>
        <a:lstStyle/>
        <a:p>
          <a:endParaRPr lang="ru-RU"/>
        </a:p>
      </dgm:t>
    </dgm:pt>
    <dgm:pt modelId="{DD38B0CF-F9A3-4E51-9F26-FD07F88CF05F}">
      <dgm:prSet custT="1"/>
      <dgm:spPr/>
      <dgm:t>
        <a:bodyPr/>
        <a:lstStyle/>
        <a:p>
          <a:r>
            <a:rPr lang="uk-UA" sz="1800" b="1" dirty="0" smtClean="0">
              <a:solidFill>
                <a:srgbClr val="660066"/>
              </a:solidFill>
            </a:rPr>
            <a:t>Подяка </a:t>
          </a:r>
          <a:r>
            <a:rPr lang="uk-UA" sz="1800" b="1" dirty="0" err="1" smtClean="0">
              <a:solidFill>
                <a:srgbClr val="660066"/>
              </a:solidFill>
            </a:rPr>
            <a:t>Монастириської</a:t>
          </a:r>
          <a:r>
            <a:rPr lang="uk-UA" sz="1800" b="1" dirty="0" smtClean="0">
              <a:solidFill>
                <a:srgbClr val="660066"/>
              </a:solidFill>
            </a:rPr>
            <a:t> районної державної адміністрації, </a:t>
          </a:r>
          <a:r>
            <a:rPr lang="uk-UA" sz="1800" b="1" dirty="0" err="1" smtClean="0">
              <a:solidFill>
                <a:srgbClr val="660066"/>
              </a:solidFill>
            </a:rPr>
            <a:t>Монастириської</a:t>
          </a:r>
          <a:r>
            <a:rPr lang="uk-UA" sz="1800" b="1" dirty="0" smtClean="0">
              <a:solidFill>
                <a:srgbClr val="660066"/>
              </a:solidFill>
            </a:rPr>
            <a:t> районної ради, 2014 рік</a:t>
          </a:r>
          <a:endParaRPr lang="ru-RU" sz="1800" b="1" dirty="0">
            <a:solidFill>
              <a:srgbClr val="660066"/>
            </a:solidFill>
          </a:endParaRPr>
        </a:p>
      </dgm:t>
    </dgm:pt>
    <dgm:pt modelId="{350E7CAA-F98D-4641-8E47-D7C2F2283442}" type="parTrans" cxnId="{9BF30785-6D0B-4EDD-A271-4BDDB06F30FA}">
      <dgm:prSet/>
      <dgm:spPr/>
      <dgm:t>
        <a:bodyPr/>
        <a:lstStyle/>
        <a:p>
          <a:endParaRPr lang="ru-RU"/>
        </a:p>
      </dgm:t>
    </dgm:pt>
    <dgm:pt modelId="{6B5E309C-221A-4EAC-8BEE-ADBA897435FD}" type="sibTrans" cxnId="{9BF30785-6D0B-4EDD-A271-4BDDB06F30FA}">
      <dgm:prSet/>
      <dgm:spPr/>
      <dgm:t>
        <a:bodyPr/>
        <a:lstStyle/>
        <a:p>
          <a:endParaRPr lang="ru-RU"/>
        </a:p>
      </dgm:t>
    </dgm:pt>
    <dgm:pt modelId="{8EE62D87-060A-418C-A44B-C8C798808476}">
      <dgm:prSet custT="1"/>
      <dgm:spPr/>
      <dgm:t>
        <a:bodyPr/>
        <a:lstStyle/>
        <a:p>
          <a:r>
            <a:rPr lang="uk-UA" sz="1600" b="1" dirty="0" smtClean="0">
              <a:solidFill>
                <a:schemeClr val="accent4">
                  <a:lumMod val="75000"/>
                </a:schemeClr>
              </a:solidFill>
            </a:rPr>
            <a:t>Подяка учаснику Всеукраїнського конкурсу «Найкращий конспект уроку з позакласного читання у 5-9 класах загальноосвітніх навчальних закладів у 2012-2013 навчальному році» </a:t>
          </a:r>
          <a:endParaRPr lang="ru-RU" sz="1600" b="1" dirty="0">
            <a:solidFill>
              <a:schemeClr val="accent4">
                <a:lumMod val="75000"/>
              </a:schemeClr>
            </a:solidFill>
          </a:endParaRPr>
        </a:p>
      </dgm:t>
    </dgm:pt>
    <dgm:pt modelId="{CA777B40-535C-454F-8C3F-6C0ABDC703C3}" type="parTrans" cxnId="{4AEF7E7E-6100-442D-9EB7-127B4A98CF4C}">
      <dgm:prSet/>
      <dgm:spPr/>
      <dgm:t>
        <a:bodyPr/>
        <a:lstStyle/>
        <a:p>
          <a:endParaRPr lang="ru-RU"/>
        </a:p>
      </dgm:t>
    </dgm:pt>
    <dgm:pt modelId="{A4EB5ADA-E6C5-4C81-98A5-3F88D224C14F}" type="sibTrans" cxnId="{4AEF7E7E-6100-442D-9EB7-127B4A98CF4C}">
      <dgm:prSet/>
      <dgm:spPr/>
      <dgm:t>
        <a:bodyPr/>
        <a:lstStyle/>
        <a:p>
          <a:endParaRPr lang="ru-RU"/>
        </a:p>
      </dgm:t>
    </dgm:pt>
    <dgm:pt modelId="{4D2A2639-C7E8-4D64-B6E8-67C00E2A2CE1}">
      <dgm:prSet custT="1"/>
      <dgm:spPr/>
      <dgm:t>
        <a:bodyPr/>
        <a:lstStyle/>
        <a:p>
          <a:r>
            <a:rPr lang="uk-UA" sz="1800" b="1" dirty="0" smtClean="0">
              <a:solidFill>
                <a:srgbClr val="660066"/>
              </a:solidFill>
            </a:rPr>
            <a:t>Грамота </a:t>
          </a:r>
          <a:r>
            <a:rPr lang="uk-UA" sz="1800" b="1" dirty="0" err="1" smtClean="0">
              <a:solidFill>
                <a:srgbClr val="660066"/>
              </a:solidFill>
            </a:rPr>
            <a:t>Монастириської</a:t>
          </a:r>
          <a:r>
            <a:rPr lang="uk-UA" sz="1800" b="1" dirty="0" smtClean="0">
              <a:solidFill>
                <a:srgbClr val="660066"/>
              </a:solidFill>
            </a:rPr>
            <a:t> районної державної адміністрації, </a:t>
          </a:r>
          <a:r>
            <a:rPr lang="uk-UA" sz="1800" b="1" dirty="0" err="1" smtClean="0">
              <a:solidFill>
                <a:srgbClr val="660066"/>
              </a:solidFill>
            </a:rPr>
            <a:t>Монастириської</a:t>
          </a:r>
          <a:r>
            <a:rPr lang="uk-UA" sz="1800" b="1" dirty="0" smtClean="0">
              <a:solidFill>
                <a:srgbClr val="660066"/>
              </a:solidFill>
            </a:rPr>
            <a:t> районної ради, 2015 рік</a:t>
          </a:r>
          <a:endParaRPr lang="ru-RU" sz="1800" b="1" dirty="0">
            <a:solidFill>
              <a:srgbClr val="660066"/>
            </a:solidFill>
          </a:endParaRPr>
        </a:p>
      </dgm:t>
    </dgm:pt>
    <dgm:pt modelId="{A2268FEE-40E5-476B-B09E-226C1C38E2FF}" type="parTrans" cxnId="{06EC1664-ECC1-445E-BDA5-7FAB385B89E4}">
      <dgm:prSet/>
      <dgm:spPr/>
      <dgm:t>
        <a:bodyPr/>
        <a:lstStyle/>
        <a:p>
          <a:endParaRPr lang="ru-RU"/>
        </a:p>
      </dgm:t>
    </dgm:pt>
    <dgm:pt modelId="{80073C09-C63D-40FC-B700-9FE979186175}" type="sibTrans" cxnId="{06EC1664-ECC1-445E-BDA5-7FAB385B89E4}">
      <dgm:prSet/>
      <dgm:spPr/>
      <dgm:t>
        <a:bodyPr/>
        <a:lstStyle/>
        <a:p>
          <a:endParaRPr lang="ru-RU"/>
        </a:p>
      </dgm:t>
    </dgm:pt>
    <dgm:pt modelId="{11F6FD7B-2E03-48B3-8DFE-F92271B977C3}">
      <dgm:prSet custT="1"/>
      <dgm:spPr/>
      <dgm:t>
        <a:bodyPr/>
        <a:lstStyle/>
        <a:p>
          <a:r>
            <a:rPr lang="uk-UA" sz="1800" b="1" dirty="0" smtClean="0">
              <a:solidFill>
                <a:srgbClr val="660066"/>
              </a:solidFill>
            </a:rPr>
            <a:t>Подяка </a:t>
          </a:r>
          <a:r>
            <a:rPr lang="uk-UA" sz="1800" b="1" dirty="0" err="1" smtClean="0">
              <a:solidFill>
                <a:srgbClr val="660066"/>
              </a:solidFill>
            </a:rPr>
            <a:t>Монастириської</a:t>
          </a:r>
          <a:r>
            <a:rPr lang="uk-UA" sz="1800" b="1" dirty="0" smtClean="0">
              <a:solidFill>
                <a:srgbClr val="660066"/>
              </a:solidFill>
            </a:rPr>
            <a:t> районної державної адміністрації, </a:t>
          </a:r>
          <a:r>
            <a:rPr lang="uk-UA" sz="1800" b="1" dirty="0" err="1" smtClean="0">
              <a:solidFill>
                <a:srgbClr val="660066"/>
              </a:solidFill>
            </a:rPr>
            <a:t>Монастириської</a:t>
          </a:r>
          <a:r>
            <a:rPr lang="uk-UA" sz="1800" b="1" dirty="0" smtClean="0">
              <a:solidFill>
                <a:srgbClr val="660066"/>
              </a:solidFill>
            </a:rPr>
            <a:t> районної ради, 2016 рік</a:t>
          </a:r>
          <a:endParaRPr lang="ru-RU" sz="1800" b="1" dirty="0">
            <a:solidFill>
              <a:srgbClr val="660066"/>
            </a:solidFill>
          </a:endParaRPr>
        </a:p>
      </dgm:t>
    </dgm:pt>
    <dgm:pt modelId="{ADDD9925-87A6-4B65-86E4-2FA967527EDD}" type="parTrans" cxnId="{58B524B3-3360-48B3-AE62-8BA14A9D5CC8}">
      <dgm:prSet/>
      <dgm:spPr/>
      <dgm:t>
        <a:bodyPr/>
        <a:lstStyle/>
        <a:p>
          <a:endParaRPr lang="ru-RU"/>
        </a:p>
      </dgm:t>
    </dgm:pt>
    <dgm:pt modelId="{F49A8AF5-F343-4D17-9A5E-B906BB0EB6E3}" type="sibTrans" cxnId="{58B524B3-3360-48B3-AE62-8BA14A9D5CC8}">
      <dgm:prSet/>
      <dgm:spPr/>
      <dgm:t>
        <a:bodyPr/>
        <a:lstStyle/>
        <a:p>
          <a:endParaRPr lang="ru-RU"/>
        </a:p>
      </dgm:t>
    </dgm:pt>
    <dgm:pt modelId="{E307D137-DCFB-479D-B8E7-C27C5EEA62C3}" type="pres">
      <dgm:prSet presAssocID="{AD39D40D-F59A-48C5-9684-B8DD337211CF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E2EF0A7-0E16-4ECB-9A7D-BCAD0FD529A6}" type="pres">
      <dgm:prSet presAssocID="{AD39D40D-F59A-48C5-9684-B8DD337211CF}" presName="pyramid" presStyleLbl="node1" presStyleIdx="0" presStyleCnt="1" custScaleX="106549"/>
      <dgm:spPr/>
    </dgm:pt>
    <dgm:pt modelId="{259251AF-43D6-4A53-8D0F-E6D6DD75F79F}" type="pres">
      <dgm:prSet presAssocID="{AD39D40D-F59A-48C5-9684-B8DD337211CF}" presName="theList" presStyleCnt="0"/>
      <dgm:spPr/>
    </dgm:pt>
    <dgm:pt modelId="{5E7A87D1-08A7-4776-9AD9-95698772CE95}" type="pres">
      <dgm:prSet presAssocID="{42ACE8CD-ECEF-4A6E-B868-468D047C61FF}" presName="aNode" presStyleLbl="fgAcc1" presStyleIdx="0" presStyleCnt="6" custScaleX="137329" custLinFactNeighborX="2411" custLinFactNeighborY="3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D5BC64-4AA8-4F02-BAA1-0E83CE6B17CA}" type="pres">
      <dgm:prSet presAssocID="{42ACE8CD-ECEF-4A6E-B868-468D047C61FF}" presName="aSpace" presStyleCnt="0"/>
      <dgm:spPr/>
    </dgm:pt>
    <dgm:pt modelId="{7193300D-12BC-4540-A62F-3F77F887FA16}" type="pres">
      <dgm:prSet presAssocID="{09DA010B-87DB-4551-A46E-FA546BFFBBE8}" presName="aNode" presStyleLbl="fgAcc1" presStyleIdx="1" presStyleCnt="6" custScaleX="136596" custLinFactY="88304" custLinFactNeighborX="214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552E83-ACF8-4D66-9010-A70074258EC5}" type="pres">
      <dgm:prSet presAssocID="{09DA010B-87DB-4551-A46E-FA546BFFBBE8}" presName="aSpace" presStyleCnt="0"/>
      <dgm:spPr/>
    </dgm:pt>
    <dgm:pt modelId="{C6292E7F-4583-41B5-8490-27868DD45C86}" type="pres">
      <dgm:prSet presAssocID="{DD38B0CF-F9A3-4E51-9F26-FD07F88CF05F}" presName="aNode" presStyleLbl="fgAcc1" presStyleIdx="2" presStyleCnt="6" custScaleX="137969" custLinFactY="82258" custLinFactNeighborX="176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53FAE-0149-4B6E-8257-5855756BB2B0}" type="pres">
      <dgm:prSet presAssocID="{DD38B0CF-F9A3-4E51-9F26-FD07F88CF05F}" presName="aSpace" presStyleCnt="0"/>
      <dgm:spPr/>
    </dgm:pt>
    <dgm:pt modelId="{2F2FC6C7-717C-438C-B3AB-EF22D31C8E6B}" type="pres">
      <dgm:prSet presAssocID="{8EE62D87-060A-418C-A44B-C8C798808476}" presName="aNode" presStyleLbl="fgAcc1" presStyleIdx="3" presStyleCnt="6" custScaleX="137329" custLinFactY="-200000" custLinFactNeighborX="2411" custLinFactNeighborY="-267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8E461B-1259-4229-BA5F-93A6A40B7D7A}" type="pres">
      <dgm:prSet presAssocID="{8EE62D87-060A-418C-A44B-C8C798808476}" presName="aSpace" presStyleCnt="0"/>
      <dgm:spPr/>
    </dgm:pt>
    <dgm:pt modelId="{013973CC-32EB-4EAD-988E-610FB19CACC5}" type="pres">
      <dgm:prSet presAssocID="{4D2A2639-C7E8-4D64-B6E8-67C00E2A2CE1}" presName="aNode" presStyleLbl="fgAcc1" presStyleIdx="4" presStyleCnt="6" custScaleX="137130" custLinFactY="-11288" custLinFactNeighborX="251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35C7FB-A6F7-424F-BF58-B4DA4CADB50C}" type="pres">
      <dgm:prSet presAssocID="{4D2A2639-C7E8-4D64-B6E8-67C00E2A2CE1}" presName="aSpace" presStyleCnt="0"/>
      <dgm:spPr/>
    </dgm:pt>
    <dgm:pt modelId="{B0DD8ED7-C5FC-46AA-AF26-F0648F000528}" type="pres">
      <dgm:prSet presAssocID="{11F6FD7B-2E03-48B3-8DFE-F92271B977C3}" presName="aNode" presStyleLbl="fgAcc1" presStyleIdx="5" presStyleCnt="6" custScaleX="137481" custLinFactY="-17334" custLinFactNeighborX="682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99430-59E3-4B48-AECA-A117A12EC865}" type="pres">
      <dgm:prSet presAssocID="{11F6FD7B-2E03-48B3-8DFE-F92271B977C3}" presName="aSpace" presStyleCnt="0"/>
      <dgm:spPr/>
    </dgm:pt>
  </dgm:ptLst>
  <dgm:cxnLst>
    <dgm:cxn modelId="{06EC1664-ECC1-445E-BDA5-7FAB385B89E4}" srcId="{AD39D40D-F59A-48C5-9684-B8DD337211CF}" destId="{4D2A2639-C7E8-4D64-B6E8-67C00E2A2CE1}" srcOrd="4" destOrd="0" parTransId="{A2268FEE-40E5-476B-B09E-226C1C38E2FF}" sibTransId="{80073C09-C63D-40FC-B700-9FE979186175}"/>
    <dgm:cxn modelId="{043F0236-9714-4984-BB65-E67088694991}" srcId="{AD39D40D-F59A-48C5-9684-B8DD337211CF}" destId="{09DA010B-87DB-4551-A46E-FA546BFFBBE8}" srcOrd="1" destOrd="0" parTransId="{AB3E9594-0DFD-44B4-BFEF-A574E00E8FC1}" sibTransId="{F7CB149F-F216-4006-97E6-5ECE02722F03}"/>
    <dgm:cxn modelId="{5360FD9F-9CED-44C2-B856-619ED4F1F170}" type="presOf" srcId="{8EE62D87-060A-418C-A44B-C8C798808476}" destId="{2F2FC6C7-717C-438C-B3AB-EF22D31C8E6B}" srcOrd="0" destOrd="0" presId="urn:microsoft.com/office/officeart/2005/8/layout/pyramid2"/>
    <dgm:cxn modelId="{4AEF7E7E-6100-442D-9EB7-127B4A98CF4C}" srcId="{AD39D40D-F59A-48C5-9684-B8DD337211CF}" destId="{8EE62D87-060A-418C-A44B-C8C798808476}" srcOrd="3" destOrd="0" parTransId="{CA777B40-535C-454F-8C3F-6C0ABDC703C3}" sibTransId="{A4EB5ADA-E6C5-4C81-98A5-3F88D224C14F}"/>
    <dgm:cxn modelId="{9BF30785-6D0B-4EDD-A271-4BDDB06F30FA}" srcId="{AD39D40D-F59A-48C5-9684-B8DD337211CF}" destId="{DD38B0CF-F9A3-4E51-9F26-FD07F88CF05F}" srcOrd="2" destOrd="0" parTransId="{350E7CAA-F98D-4641-8E47-D7C2F2283442}" sibTransId="{6B5E309C-221A-4EAC-8BEE-ADBA897435FD}"/>
    <dgm:cxn modelId="{82F07D8B-D104-4B96-8540-A46143FED34E}" type="presOf" srcId="{AD39D40D-F59A-48C5-9684-B8DD337211CF}" destId="{E307D137-DCFB-479D-B8E7-C27C5EEA62C3}" srcOrd="0" destOrd="0" presId="urn:microsoft.com/office/officeart/2005/8/layout/pyramid2"/>
    <dgm:cxn modelId="{67C7008C-E39C-4C52-8154-8A37964DB3B1}" type="presOf" srcId="{09DA010B-87DB-4551-A46E-FA546BFFBBE8}" destId="{7193300D-12BC-4540-A62F-3F77F887FA16}" srcOrd="0" destOrd="0" presId="urn:microsoft.com/office/officeart/2005/8/layout/pyramid2"/>
    <dgm:cxn modelId="{7AFEC6FD-3EF6-47EF-AC61-613946CFB081}" srcId="{AD39D40D-F59A-48C5-9684-B8DD337211CF}" destId="{42ACE8CD-ECEF-4A6E-B868-468D047C61FF}" srcOrd="0" destOrd="0" parTransId="{7A496EEF-CAB3-4E42-B42B-5F5B4A0F6850}" sibTransId="{BDD7604E-A9DE-4D39-ACB4-4CB404BE3D5F}"/>
    <dgm:cxn modelId="{DF13F0C7-7970-4D9E-ACDA-D64DEB548E6C}" type="presOf" srcId="{DD38B0CF-F9A3-4E51-9F26-FD07F88CF05F}" destId="{C6292E7F-4583-41B5-8490-27868DD45C86}" srcOrd="0" destOrd="0" presId="urn:microsoft.com/office/officeart/2005/8/layout/pyramid2"/>
    <dgm:cxn modelId="{41D868F5-40CB-4B69-AB3F-7691C519FD1B}" type="presOf" srcId="{4D2A2639-C7E8-4D64-B6E8-67C00E2A2CE1}" destId="{013973CC-32EB-4EAD-988E-610FB19CACC5}" srcOrd="0" destOrd="0" presId="urn:microsoft.com/office/officeart/2005/8/layout/pyramid2"/>
    <dgm:cxn modelId="{58B524B3-3360-48B3-AE62-8BA14A9D5CC8}" srcId="{AD39D40D-F59A-48C5-9684-B8DD337211CF}" destId="{11F6FD7B-2E03-48B3-8DFE-F92271B977C3}" srcOrd="5" destOrd="0" parTransId="{ADDD9925-87A6-4B65-86E4-2FA967527EDD}" sibTransId="{F49A8AF5-F343-4D17-9A5E-B906BB0EB6E3}"/>
    <dgm:cxn modelId="{7366B461-D571-4177-9D10-BF9B823A7EDB}" type="presOf" srcId="{11F6FD7B-2E03-48B3-8DFE-F92271B977C3}" destId="{B0DD8ED7-C5FC-46AA-AF26-F0648F000528}" srcOrd="0" destOrd="0" presId="urn:microsoft.com/office/officeart/2005/8/layout/pyramid2"/>
    <dgm:cxn modelId="{70404503-F9E0-4B6A-A44E-458F721125A1}" type="presOf" srcId="{42ACE8CD-ECEF-4A6E-B868-468D047C61FF}" destId="{5E7A87D1-08A7-4776-9AD9-95698772CE95}" srcOrd="0" destOrd="0" presId="urn:microsoft.com/office/officeart/2005/8/layout/pyramid2"/>
    <dgm:cxn modelId="{4DA26C73-8DB3-421B-81AC-98C96919361A}" type="presParOf" srcId="{E307D137-DCFB-479D-B8E7-C27C5EEA62C3}" destId="{5E2EF0A7-0E16-4ECB-9A7D-BCAD0FD529A6}" srcOrd="0" destOrd="0" presId="urn:microsoft.com/office/officeart/2005/8/layout/pyramid2"/>
    <dgm:cxn modelId="{A66D8B1B-C153-4D7F-856B-44940DE8F462}" type="presParOf" srcId="{E307D137-DCFB-479D-B8E7-C27C5EEA62C3}" destId="{259251AF-43D6-4A53-8D0F-E6D6DD75F79F}" srcOrd="1" destOrd="0" presId="urn:microsoft.com/office/officeart/2005/8/layout/pyramid2"/>
    <dgm:cxn modelId="{3F05F0AD-5A03-4C1C-B592-B3994B352762}" type="presParOf" srcId="{259251AF-43D6-4A53-8D0F-E6D6DD75F79F}" destId="{5E7A87D1-08A7-4776-9AD9-95698772CE95}" srcOrd="0" destOrd="0" presId="urn:microsoft.com/office/officeart/2005/8/layout/pyramid2"/>
    <dgm:cxn modelId="{F8F0FD90-F103-41CF-A7D8-C92160A4596E}" type="presParOf" srcId="{259251AF-43D6-4A53-8D0F-E6D6DD75F79F}" destId="{E3D5BC64-4AA8-4F02-BAA1-0E83CE6B17CA}" srcOrd="1" destOrd="0" presId="urn:microsoft.com/office/officeart/2005/8/layout/pyramid2"/>
    <dgm:cxn modelId="{27206968-7E86-45A7-ACF2-B6D97F1EEBA1}" type="presParOf" srcId="{259251AF-43D6-4A53-8D0F-E6D6DD75F79F}" destId="{7193300D-12BC-4540-A62F-3F77F887FA16}" srcOrd="2" destOrd="0" presId="urn:microsoft.com/office/officeart/2005/8/layout/pyramid2"/>
    <dgm:cxn modelId="{3F76F2E4-ED6A-487B-A0C9-DD440D15A463}" type="presParOf" srcId="{259251AF-43D6-4A53-8D0F-E6D6DD75F79F}" destId="{03552E83-ACF8-4D66-9010-A70074258EC5}" srcOrd="3" destOrd="0" presId="urn:microsoft.com/office/officeart/2005/8/layout/pyramid2"/>
    <dgm:cxn modelId="{18DA4CBF-4920-4C87-A597-C9C4D06BD135}" type="presParOf" srcId="{259251AF-43D6-4A53-8D0F-E6D6DD75F79F}" destId="{C6292E7F-4583-41B5-8490-27868DD45C86}" srcOrd="4" destOrd="0" presId="urn:microsoft.com/office/officeart/2005/8/layout/pyramid2"/>
    <dgm:cxn modelId="{6886CE47-A9EC-4E6A-A683-23BF6F326DE2}" type="presParOf" srcId="{259251AF-43D6-4A53-8D0F-E6D6DD75F79F}" destId="{CEA53FAE-0149-4B6E-8257-5855756BB2B0}" srcOrd="5" destOrd="0" presId="urn:microsoft.com/office/officeart/2005/8/layout/pyramid2"/>
    <dgm:cxn modelId="{79F9E0BE-82CD-43B5-AB92-6F1EC865609C}" type="presParOf" srcId="{259251AF-43D6-4A53-8D0F-E6D6DD75F79F}" destId="{2F2FC6C7-717C-438C-B3AB-EF22D31C8E6B}" srcOrd="6" destOrd="0" presId="urn:microsoft.com/office/officeart/2005/8/layout/pyramid2"/>
    <dgm:cxn modelId="{B27ACCBC-6F8E-42DB-B729-3CA14BE95366}" type="presParOf" srcId="{259251AF-43D6-4A53-8D0F-E6D6DD75F79F}" destId="{0E8E461B-1259-4229-BA5F-93A6A40B7D7A}" srcOrd="7" destOrd="0" presId="urn:microsoft.com/office/officeart/2005/8/layout/pyramid2"/>
    <dgm:cxn modelId="{2AA20CAF-C62F-430B-B092-DE02A231F6E1}" type="presParOf" srcId="{259251AF-43D6-4A53-8D0F-E6D6DD75F79F}" destId="{013973CC-32EB-4EAD-988E-610FB19CACC5}" srcOrd="8" destOrd="0" presId="urn:microsoft.com/office/officeart/2005/8/layout/pyramid2"/>
    <dgm:cxn modelId="{1F5B9512-DB11-484F-9C31-B7D92E1C6CFE}" type="presParOf" srcId="{259251AF-43D6-4A53-8D0F-E6D6DD75F79F}" destId="{DB35C7FB-A6F7-424F-BF58-B4DA4CADB50C}" srcOrd="9" destOrd="0" presId="urn:microsoft.com/office/officeart/2005/8/layout/pyramid2"/>
    <dgm:cxn modelId="{346EC1BF-0D0D-4E8E-B317-C0B356696C6A}" type="presParOf" srcId="{259251AF-43D6-4A53-8D0F-E6D6DD75F79F}" destId="{B0DD8ED7-C5FC-46AA-AF26-F0648F000528}" srcOrd="10" destOrd="0" presId="urn:microsoft.com/office/officeart/2005/8/layout/pyramid2"/>
    <dgm:cxn modelId="{B902C326-36A4-4448-A101-079BE0A6B757}" type="presParOf" srcId="{259251AF-43D6-4A53-8D0F-E6D6DD75F79F}" destId="{C6499430-59E3-4B48-AECA-A117A12EC865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41C822-7DEA-455B-A105-757A19900C1A}">
      <dsp:nvSpPr>
        <dsp:cNvPr id="0" name=""/>
        <dsp:cNvSpPr/>
      </dsp:nvSpPr>
      <dsp:spPr>
        <a:xfrm>
          <a:off x="0" y="300550"/>
          <a:ext cx="8424936" cy="16204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rgbClr val="FF0000"/>
              </a:solidFill>
            </a:rPr>
            <a:t>I</a:t>
          </a:r>
          <a:r>
            <a:rPr lang="uk-UA" sz="2300" b="1" kern="1200" dirty="0" smtClean="0">
              <a:solidFill>
                <a:srgbClr val="FF0000"/>
              </a:solidFill>
            </a:rPr>
            <a:t> етап</a:t>
          </a:r>
          <a:r>
            <a:rPr lang="uk-UA" sz="2300" b="1" kern="1200" dirty="0" smtClean="0"/>
            <a:t>. </a:t>
          </a:r>
          <a:r>
            <a:rPr lang="uk-UA" sz="2300" b="1" i="1" kern="1200" dirty="0" smtClean="0"/>
            <a:t>Використовуючи способи</a:t>
          </a:r>
          <a:r>
            <a:rPr lang="ru-RU" sz="2300" b="1" kern="1200" dirty="0" smtClean="0"/>
            <a:t> </a:t>
          </a:r>
          <a:r>
            <a:rPr lang="uk-UA" sz="2300" b="1" i="1" kern="1200" dirty="0" smtClean="0"/>
            <a:t>пізнання, учень вивчає певний об’єкт,</a:t>
          </a:r>
          <a:r>
            <a:rPr lang="ru-RU" sz="2300" b="1" kern="1200" dirty="0" smtClean="0"/>
            <a:t> </a:t>
          </a:r>
          <a:r>
            <a:rPr lang="uk-UA" sz="2300" b="1" i="1" kern="1200" dirty="0" smtClean="0"/>
            <a:t>знаходить знання про нього, конструює власні знання, одержує особистісний освітній продукт</a:t>
          </a:r>
          <a:r>
            <a:rPr lang="ru-RU" sz="2300" b="1" kern="1200" dirty="0" smtClean="0"/>
            <a:t> .</a:t>
          </a:r>
          <a:r>
            <a:rPr lang="en-US" sz="2300" b="1" kern="1200" dirty="0" smtClean="0"/>
            <a:t> </a:t>
          </a:r>
          <a:endParaRPr lang="uk-UA" sz="2300" kern="1200" dirty="0"/>
        </a:p>
      </dsp:txBody>
      <dsp:txXfrm>
        <a:off x="79106" y="379656"/>
        <a:ext cx="8266724" cy="1462274"/>
      </dsp:txXfrm>
    </dsp:sp>
    <dsp:sp modelId="{9BDE1795-C7D5-47AC-AC4A-F7DEEF14FA3A}">
      <dsp:nvSpPr>
        <dsp:cNvPr id="0" name=""/>
        <dsp:cNvSpPr/>
      </dsp:nvSpPr>
      <dsp:spPr>
        <a:xfrm>
          <a:off x="0" y="1746040"/>
          <a:ext cx="8424936" cy="16204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rgbClr val="FF0000"/>
              </a:solidFill>
            </a:rPr>
            <a:t>II</a:t>
          </a:r>
          <a:r>
            <a:rPr lang="uk-UA" sz="2300" b="1" kern="1200" dirty="0" smtClean="0">
              <a:solidFill>
                <a:srgbClr val="FF0000"/>
              </a:solidFill>
            </a:rPr>
            <a:t> етап. </a:t>
          </a:r>
          <a:r>
            <a:rPr lang="uk-UA" sz="2300" b="1" i="1" kern="1200" dirty="0" smtClean="0"/>
            <a:t>Створюється можливість кожному учневі зіставляти власний освітній продукт з освітніми продуктами своїх однокласників. З цією метою учитель пропонує різні форми і методи інтерактивного навчання</a:t>
          </a:r>
          <a:r>
            <a:rPr lang="ru-RU" sz="2300" b="1" kern="1200" dirty="0" smtClean="0"/>
            <a:t> .</a:t>
          </a:r>
          <a:r>
            <a:rPr lang="en-US" sz="2300" b="1" kern="1200" dirty="0" smtClean="0"/>
            <a:t> </a:t>
          </a:r>
          <a:endParaRPr lang="uk-UA" sz="2300" kern="1200" dirty="0"/>
        </a:p>
      </dsp:txBody>
      <dsp:txXfrm>
        <a:off x="79106" y="1825146"/>
        <a:ext cx="8266724" cy="1462274"/>
      </dsp:txXfrm>
    </dsp:sp>
    <dsp:sp modelId="{4446BA62-FF5D-4F48-9BFD-2FD77E248E00}">
      <dsp:nvSpPr>
        <dsp:cNvPr id="0" name=""/>
        <dsp:cNvSpPr/>
      </dsp:nvSpPr>
      <dsp:spPr>
        <a:xfrm>
          <a:off x="0" y="3432767"/>
          <a:ext cx="8424936" cy="16204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rgbClr val="FF0000"/>
              </a:solidFill>
            </a:rPr>
            <a:t>III </a:t>
          </a:r>
          <a:r>
            <a:rPr lang="uk-UA" sz="2300" b="1" kern="1200" dirty="0" smtClean="0">
              <a:solidFill>
                <a:srgbClr val="FF0000"/>
              </a:solidFill>
            </a:rPr>
            <a:t>етап</a:t>
          </a:r>
          <a:r>
            <a:rPr lang="uk-UA" sz="2300" i="1" kern="1200" dirty="0" smtClean="0"/>
            <a:t>. </a:t>
          </a:r>
          <a:r>
            <a:rPr lang="uk-UA" sz="2300" b="1" i="1" kern="1200" dirty="0" smtClean="0"/>
            <a:t>Він дає</a:t>
          </a:r>
          <a:r>
            <a:rPr lang="ru-RU" sz="2300" b="1" kern="1200" dirty="0" smtClean="0"/>
            <a:t> </a:t>
          </a:r>
          <a:r>
            <a:rPr lang="uk-UA" sz="2300" b="1" i="1" kern="1200" dirty="0" smtClean="0"/>
            <a:t>змогу кожному учневі на основі даних зіставлень, проведених на попередньому етапі, створити сукупний продукт виучуваного, спрогнозувати життєву</a:t>
          </a:r>
          <a:r>
            <a:rPr lang="ru-RU" sz="2300" b="1" kern="1200" dirty="0" smtClean="0"/>
            <a:t> </a:t>
          </a:r>
          <a:r>
            <a:rPr lang="uk-UA" sz="2300" b="1" i="1" kern="1200" dirty="0" smtClean="0"/>
            <a:t>ситуацію, в якій можна його використати</a:t>
          </a:r>
          <a:r>
            <a:rPr lang="ru-RU" sz="2300" b="1" kern="1200" dirty="0" smtClean="0"/>
            <a:t> .</a:t>
          </a:r>
          <a:endParaRPr lang="uk-UA" sz="2300" kern="1200" dirty="0"/>
        </a:p>
      </dsp:txBody>
      <dsp:txXfrm>
        <a:off x="79106" y="3511873"/>
        <a:ext cx="8266724" cy="14622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77A7C-761E-4707-91CD-D52089A8A435}">
      <dsp:nvSpPr>
        <dsp:cNvPr id="0" name=""/>
        <dsp:cNvSpPr/>
      </dsp:nvSpPr>
      <dsp:spPr>
        <a:xfrm>
          <a:off x="0" y="446480"/>
          <a:ext cx="8460940" cy="71604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1 • Мотивація • сфокусувати увагу учнів на проблемі та викликати інтерес до обговорюваної теми</a:t>
          </a:r>
          <a:endParaRPr lang="uk-UA" sz="1800" b="1" kern="1200" dirty="0"/>
        </a:p>
      </dsp:txBody>
      <dsp:txXfrm>
        <a:off x="34954" y="481434"/>
        <a:ext cx="8391032" cy="646132"/>
      </dsp:txXfrm>
    </dsp:sp>
    <dsp:sp modelId="{7156A22F-488F-4CD1-BA84-32206556221C}">
      <dsp:nvSpPr>
        <dsp:cNvPr id="0" name=""/>
        <dsp:cNvSpPr/>
      </dsp:nvSpPr>
      <dsp:spPr>
        <a:xfrm>
          <a:off x="0" y="1214360"/>
          <a:ext cx="8460940" cy="71604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8968"/>
                <a:satOff val="-1006"/>
                <a:lumOff val="642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8968"/>
                <a:satOff val="-1006"/>
                <a:lumOff val="642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8968"/>
                <a:satOff val="-1006"/>
                <a:lumOff val="642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/>
            <a:t>2 • Оголошення теми та очікуваних результатів • забезпечити розуміння учнями змісту їхньої діяльності під час уроку </a:t>
          </a:r>
          <a:endParaRPr lang="uk-UA" sz="1800" b="1" kern="1200" dirty="0"/>
        </a:p>
      </dsp:txBody>
      <dsp:txXfrm>
        <a:off x="34954" y="1249314"/>
        <a:ext cx="8391032" cy="646132"/>
      </dsp:txXfrm>
    </dsp:sp>
    <dsp:sp modelId="{AD04B22D-2F1A-4284-9130-BE974D0493BC}">
      <dsp:nvSpPr>
        <dsp:cNvPr id="0" name=""/>
        <dsp:cNvSpPr/>
      </dsp:nvSpPr>
      <dsp:spPr>
        <a:xfrm>
          <a:off x="0" y="1982240"/>
          <a:ext cx="8460940" cy="71604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7936"/>
                <a:satOff val="-2012"/>
                <a:lumOff val="1284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3 • Надання необхідної інформації • дати інформацію для опрацювання за мінімальний час</a:t>
          </a:r>
          <a:endParaRPr lang="uk-UA" sz="1800" b="1" kern="1200" dirty="0"/>
        </a:p>
      </dsp:txBody>
      <dsp:txXfrm>
        <a:off x="34954" y="2017194"/>
        <a:ext cx="8391032" cy="646132"/>
      </dsp:txXfrm>
    </dsp:sp>
    <dsp:sp modelId="{6A0AC9EE-903C-4549-992F-854BE8A43BBB}">
      <dsp:nvSpPr>
        <dsp:cNvPr id="0" name=""/>
        <dsp:cNvSpPr/>
      </dsp:nvSpPr>
      <dsp:spPr>
        <a:xfrm>
          <a:off x="0" y="2750119"/>
          <a:ext cx="8460940" cy="71604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26904"/>
                <a:satOff val="-3018"/>
                <a:lumOff val="1926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6904"/>
                <a:satOff val="-3018"/>
                <a:lumOff val="1926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6904"/>
                <a:satOff val="-3018"/>
                <a:lumOff val="1926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/>
            <a:t>4 • Інтерактивна вправа – центральна частина уроку • практичне засвоєння навчального матеріалу, досягнення поставленої мети уроку</a:t>
          </a:r>
          <a:endParaRPr lang="uk-UA" sz="1800" b="1" kern="1200" dirty="0"/>
        </a:p>
      </dsp:txBody>
      <dsp:txXfrm>
        <a:off x="34954" y="2785073"/>
        <a:ext cx="8391032" cy="646132"/>
      </dsp:txXfrm>
    </dsp:sp>
    <dsp:sp modelId="{10624DD1-D07A-40AA-8B96-7D54A8DD8035}">
      <dsp:nvSpPr>
        <dsp:cNvPr id="0" name=""/>
        <dsp:cNvSpPr/>
      </dsp:nvSpPr>
      <dsp:spPr>
        <a:xfrm>
          <a:off x="0" y="3518000"/>
          <a:ext cx="8460940" cy="71604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5 • Рефлексія – підбиття підсумків, оцінювання результатів уроку • усвідомлення отриманих результатів, пошук проблеми, планування перспективи та корекції</a:t>
          </a:r>
          <a:endParaRPr lang="uk-UA" sz="1800" b="1" kern="1200" dirty="0"/>
        </a:p>
      </dsp:txBody>
      <dsp:txXfrm>
        <a:off x="34954" y="3552954"/>
        <a:ext cx="8391032" cy="6461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B9E807-B7BD-43BE-BB12-A1FA03822E85}">
      <dsp:nvSpPr>
        <dsp:cNvPr id="0" name=""/>
        <dsp:cNvSpPr/>
      </dsp:nvSpPr>
      <dsp:spPr>
        <a:xfrm>
          <a:off x="0" y="0"/>
          <a:ext cx="1142999" cy="1142999"/>
        </a:xfrm>
        <a:prstGeom prst="pie">
          <a:avLst>
            <a:gd name="adj1" fmla="val 5400000"/>
            <a:gd name="adj2" fmla="val 1620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101583A2-949B-4584-8A69-B214D956604D}">
      <dsp:nvSpPr>
        <dsp:cNvPr id="0" name=""/>
        <dsp:cNvSpPr/>
      </dsp:nvSpPr>
      <dsp:spPr>
        <a:xfrm>
          <a:off x="571500" y="0"/>
          <a:ext cx="7935913" cy="11429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200" b="1" kern="1200" dirty="0" smtClean="0">
              <a:solidFill>
                <a:srgbClr val="C00000"/>
              </a:solidFill>
            </a:rPr>
            <a:t>Я  роблю це так…</a:t>
          </a:r>
          <a:endParaRPr lang="uk-UA" sz="5200" kern="1200" dirty="0">
            <a:solidFill>
              <a:srgbClr val="C00000"/>
            </a:solidFill>
          </a:endParaRPr>
        </a:p>
      </dsp:txBody>
      <dsp:txXfrm>
        <a:off x="571500" y="0"/>
        <a:ext cx="7935913" cy="11429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11E2D-CC1C-4793-85BC-484016F87BF2}">
      <dsp:nvSpPr>
        <dsp:cNvPr id="0" name=""/>
        <dsp:cNvSpPr/>
      </dsp:nvSpPr>
      <dsp:spPr>
        <a:xfrm>
          <a:off x="0" y="65494"/>
          <a:ext cx="7776864" cy="1088946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200" b="1" kern="1200" dirty="0" smtClean="0"/>
            <a:t>" Акваріум" </a:t>
          </a:r>
          <a:endParaRPr lang="uk-UA" sz="4200" kern="1200" dirty="0"/>
        </a:p>
      </dsp:txBody>
      <dsp:txXfrm>
        <a:off x="53158" y="118652"/>
        <a:ext cx="7670548" cy="982630"/>
      </dsp:txXfrm>
    </dsp:sp>
    <dsp:sp modelId="{C027B06F-6C3F-4C7F-87B4-DE17FBE60224}">
      <dsp:nvSpPr>
        <dsp:cNvPr id="0" name=""/>
        <dsp:cNvSpPr/>
      </dsp:nvSpPr>
      <dsp:spPr>
        <a:xfrm>
          <a:off x="0" y="1275400"/>
          <a:ext cx="7776864" cy="1007370"/>
        </a:xfrm>
        <a:prstGeom prst="roundRect">
          <a:avLst/>
        </a:prstGeom>
        <a:solidFill>
          <a:schemeClr val="accent2">
            <a:shade val="80000"/>
            <a:hueOff val="-8968"/>
            <a:satOff val="-1006"/>
            <a:lumOff val="64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200" b="1" kern="1200" dirty="0" smtClean="0"/>
            <a:t>"Мікрофон "</a:t>
          </a:r>
          <a:endParaRPr lang="uk-UA" sz="4200" kern="1200" dirty="0"/>
        </a:p>
      </dsp:txBody>
      <dsp:txXfrm>
        <a:off x="49176" y="1324576"/>
        <a:ext cx="7678512" cy="909018"/>
      </dsp:txXfrm>
    </dsp:sp>
    <dsp:sp modelId="{C7DD61B5-54F7-4F80-A125-19D6A6D72683}">
      <dsp:nvSpPr>
        <dsp:cNvPr id="0" name=""/>
        <dsp:cNvSpPr/>
      </dsp:nvSpPr>
      <dsp:spPr>
        <a:xfrm>
          <a:off x="0" y="2403730"/>
          <a:ext cx="7776864" cy="1007370"/>
        </a:xfrm>
        <a:prstGeom prst="roundRect">
          <a:avLst/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200" b="1" kern="1200" dirty="0" smtClean="0"/>
            <a:t>"Доміно"</a:t>
          </a:r>
          <a:endParaRPr lang="uk-UA" sz="4200" kern="1200" dirty="0"/>
        </a:p>
      </dsp:txBody>
      <dsp:txXfrm>
        <a:off x="49176" y="2452906"/>
        <a:ext cx="7678512" cy="909018"/>
      </dsp:txXfrm>
    </dsp:sp>
    <dsp:sp modelId="{8FE09731-72E3-4C44-A05A-FC17B04B011E}">
      <dsp:nvSpPr>
        <dsp:cNvPr id="0" name=""/>
        <dsp:cNvSpPr/>
      </dsp:nvSpPr>
      <dsp:spPr>
        <a:xfrm>
          <a:off x="0" y="3532060"/>
          <a:ext cx="7776864" cy="1007370"/>
        </a:xfrm>
        <a:prstGeom prst="roundRect">
          <a:avLst/>
        </a:prstGeom>
        <a:solidFill>
          <a:schemeClr val="accent2">
            <a:shade val="80000"/>
            <a:hueOff val="-26904"/>
            <a:satOff val="-3018"/>
            <a:lumOff val="192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200" b="1" kern="1200" dirty="0" smtClean="0"/>
            <a:t>"Портрет" </a:t>
          </a:r>
          <a:endParaRPr lang="uk-UA" sz="4200" kern="1200" dirty="0"/>
        </a:p>
      </dsp:txBody>
      <dsp:txXfrm>
        <a:off x="49176" y="3581236"/>
        <a:ext cx="7678512" cy="909018"/>
      </dsp:txXfrm>
    </dsp:sp>
    <dsp:sp modelId="{DA0CFF8D-00C8-48C1-AA56-467AED552F7D}">
      <dsp:nvSpPr>
        <dsp:cNvPr id="0" name=""/>
        <dsp:cNvSpPr/>
      </dsp:nvSpPr>
      <dsp:spPr>
        <a:xfrm>
          <a:off x="0" y="4660390"/>
          <a:ext cx="7776864" cy="1007370"/>
        </a:xfrm>
        <a:prstGeom prst="roundRec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200" b="1" kern="1200" dirty="0" smtClean="0"/>
            <a:t>"Створи тест" </a:t>
          </a:r>
          <a:endParaRPr lang="uk-UA" sz="4200" kern="1200" dirty="0"/>
        </a:p>
      </dsp:txBody>
      <dsp:txXfrm>
        <a:off x="49176" y="4709566"/>
        <a:ext cx="7678512" cy="9090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BB6DB-9BCB-4A38-8E9A-836788C1C378}">
      <dsp:nvSpPr>
        <dsp:cNvPr id="0" name=""/>
        <dsp:cNvSpPr/>
      </dsp:nvSpPr>
      <dsp:spPr>
        <a:xfrm>
          <a:off x="-6546" y="452427"/>
          <a:ext cx="6977063" cy="6072207"/>
        </a:xfrm>
        <a:prstGeom prst="triangl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75EFE9-0DBA-411A-BA24-51318C6CC92B}">
      <dsp:nvSpPr>
        <dsp:cNvPr id="0" name=""/>
        <dsp:cNvSpPr/>
      </dsp:nvSpPr>
      <dsp:spPr>
        <a:xfrm>
          <a:off x="2627800" y="791369"/>
          <a:ext cx="6285908" cy="8258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effectLst/>
            </a:rPr>
            <a:t>засвоєнню учнями великого обсягу матеріалу за короткий час</a:t>
          </a:r>
          <a:endParaRPr lang="uk-UA" sz="2000" kern="1200" dirty="0">
            <a:effectLst/>
          </a:endParaRPr>
        </a:p>
      </dsp:txBody>
      <dsp:txXfrm>
        <a:off x="2668112" y="831681"/>
        <a:ext cx="6205284" cy="745176"/>
      </dsp:txXfrm>
    </dsp:sp>
    <dsp:sp modelId="{ED610F19-F398-4855-A912-4AFE36824896}">
      <dsp:nvSpPr>
        <dsp:cNvPr id="0" name=""/>
        <dsp:cNvSpPr/>
      </dsp:nvSpPr>
      <dsp:spPr>
        <a:xfrm>
          <a:off x="2490319" y="1655465"/>
          <a:ext cx="6518422" cy="8258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/>
            <a:t> учні </a:t>
          </a:r>
          <a:r>
            <a:rPr lang="uk-UA" sz="1800" b="1" i="1" kern="1200" dirty="0" smtClean="0">
              <a:effectLst/>
            </a:rPr>
            <a:t>освоюють</a:t>
          </a:r>
          <a:r>
            <a:rPr lang="uk-UA" sz="1800" b="1" i="1" kern="1200" dirty="0" smtClean="0"/>
            <a:t> усі рівні пізнання (знання, розуміння, застосування, аналіз, синтез, оцінка)</a:t>
          </a:r>
          <a:endParaRPr lang="uk-UA" sz="1800" kern="1200" dirty="0"/>
        </a:p>
      </dsp:txBody>
      <dsp:txXfrm>
        <a:off x="2530631" y="1695777"/>
        <a:ext cx="6437798" cy="745176"/>
      </dsp:txXfrm>
    </dsp:sp>
    <dsp:sp modelId="{51384F6E-A7FB-4F9E-806A-E9BA2223E50E}">
      <dsp:nvSpPr>
        <dsp:cNvPr id="0" name=""/>
        <dsp:cNvSpPr/>
      </dsp:nvSpPr>
      <dsp:spPr>
        <a:xfrm>
          <a:off x="2490319" y="2559505"/>
          <a:ext cx="6518422" cy="8258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1" kern="1200" dirty="0" smtClean="0"/>
            <a:t> </a:t>
          </a:r>
          <a:r>
            <a:rPr lang="uk-UA" sz="1800" b="1" i="1" kern="1200" dirty="0" smtClean="0"/>
            <a:t>використанню диференційованого підходу до учнів з різними потребами-особистісними і  інтелектуальними</a:t>
          </a:r>
          <a:endParaRPr lang="uk-UA" sz="1300" kern="1200" dirty="0"/>
        </a:p>
      </dsp:txBody>
      <dsp:txXfrm>
        <a:off x="2530631" y="2599817"/>
        <a:ext cx="6437798" cy="745176"/>
      </dsp:txXfrm>
    </dsp:sp>
    <dsp:sp modelId="{2EE1093C-30BC-4A88-A34B-6CA333CCA064}">
      <dsp:nvSpPr>
        <dsp:cNvPr id="0" name=""/>
        <dsp:cNvSpPr/>
      </dsp:nvSpPr>
      <dsp:spPr>
        <a:xfrm>
          <a:off x="2456465" y="3488531"/>
          <a:ext cx="6586131" cy="8258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/>
            <a:t>розвитку інтересу учнів до навчання</a:t>
          </a:r>
          <a:endParaRPr lang="uk-UA" sz="1800" kern="1200" dirty="0"/>
        </a:p>
      </dsp:txBody>
      <dsp:txXfrm>
        <a:off x="2496777" y="3528843"/>
        <a:ext cx="6505507" cy="745176"/>
      </dsp:txXfrm>
    </dsp:sp>
    <dsp:sp modelId="{5033EE76-B483-40B0-9755-A8FDDD171D7F}">
      <dsp:nvSpPr>
        <dsp:cNvPr id="0" name=""/>
        <dsp:cNvSpPr/>
      </dsp:nvSpPr>
      <dsp:spPr>
        <a:xfrm>
          <a:off x="2511067" y="4417557"/>
          <a:ext cx="6476926" cy="8258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/>
            <a:t>підвищенню ролі педагога: він розкривається перед учнями як лідер, організатор</a:t>
          </a:r>
          <a:endParaRPr lang="uk-UA" sz="1300" kern="1200" dirty="0"/>
        </a:p>
      </dsp:txBody>
      <dsp:txXfrm>
        <a:off x="2551379" y="4457869"/>
        <a:ext cx="6396302" cy="745176"/>
      </dsp:txXfrm>
    </dsp:sp>
    <dsp:sp modelId="{D5132352-2700-4E8A-8D2B-BBA36E26325B}">
      <dsp:nvSpPr>
        <dsp:cNvPr id="0" name=""/>
        <dsp:cNvSpPr/>
      </dsp:nvSpPr>
      <dsp:spPr>
        <a:xfrm>
          <a:off x="2392905" y="5327873"/>
          <a:ext cx="6571573" cy="8258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smtClean="0"/>
            <a:t> </a:t>
          </a:r>
          <a:r>
            <a:rPr lang="uk-UA" sz="1800" b="1" i="1" kern="1200" dirty="0" smtClean="0"/>
            <a:t>змінює роль учнів на уроці: вони приймають важливі рішення щодо процесу навчання, розвивають комунікативні уміння і навички, організаційні здібності</a:t>
          </a:r>
          <a:r>
            <a:rPr lang="uk-UA" sz="1300" b="1" i="1" kern="1200" dirty="0" smtClean="0"/>
            <a:t>.</a:t>
          </a:r>
          <a:r>
            <a:rPr lang="uk-UA" sz="1300" b="1" kern="1200" dirty="0" smtClean="0"/>
            <a:t> </a:t>
          </a:r>
          <a:endParaRPr lang="uk-UA" sz="1300" kern="1200" dirty="0"/>
        </a:p>
      </dsp:txBody>
      <dsp:txXfrm>
        <a:off x="2433217" y="5368185"/>
        <a:ext cx="6490949" cy="7451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EF0A7-0E16-4ECB-9A7D-BCAD0FD529A6}">
      <dsp:nvSpPr>
        <dsp:cNvPr id="0" name=""/>
        <dsp:cNvSpPr/>
      </dsp:nvSpPr>
      <dsp:spPr>
        <a:xfrm>
          <a:off x="93231" y="0"/>
          <a:ext cx="7307130" cy="6858000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A87D1-08A7-4776-9AD9-95698772CE95}">
      <dsp:nvSpPr>
        <dsp:cNvPr id="0" name=""/>
        <dsp:cNvSpPr/>
      </dsp:nvSpPr>
      <dsp:spPr>
        <a:xfrm>
          <a:off x="3022264" y="692696"/>
          <a:ext cx="6121714" cy="8117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660066"/>
              </a:solidFill>
            </a:rPr>
            <a:t>Грамота управління освіти і науки Тернопільської обласної державної адміністрації, 2011 рік</a:t>
          </a:r>
          <a:endParaRPr lang="ru-RU" sz="1800" b="1" kern="1200" dirty="0">
            <a:solidFill>
              <a:srgbClr val="660066"/>
            </a:solidFill>
          </a:endParaRPr>
        </a:p>
      </dsp:txBody>
      <dsp:txXfrm>
        <a:off x="3061888" y="732320"/>
        <a:ext cx="6042466" cy="732460"/>
      </dsp:txXfrm>
    </dsp:sp>
    <dsp:sp modelId="{7193300D-12BC-4540-A62F-3F77F887FA16}">
      <dsp:nvSpPr>
        <dsp:cNvPr id="0" name=""/>
        <dsp:cNvSpPr/>
      </dsp:nvSpPr>
      <dsp:spPr>
        <a:xfrm>
          <a:off x="3026788" y="2420890"/>
          <a:ext cx="6089039" cy="8117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660066"/>
              </a:solidFill>
            </a:rPr>
            <a:t>Грамота </a:t>
          </a:r>
          <a:r>
            <a:rPr lang="uk-UA" sz="1800" b="1" kern="1200" dirty="0" err="1" smtClean="0">
              <a:solidFill>
                <a:srgbClr val="660066"/>
              </a:solidFill>
            </a:rPr>
            <a:t>Монастириської</a:t>
          </a:r>
          <a:r>
            <a:rPr lang="uk-UA" sz="1800" b="1" kern="1200" dirty="0" smtClean="0">
              <a:solidFill>
                <a:srgbClr val="660066"/>
              </a:solidFill>
            </a:rPr>
            <a:t> районної державної адміністрації, </a:t>
          </a:r>
          <a:r>
            <a:rPr lang="uk-UA" sz="1800" b="1" kern="1200" dirty="0" err="1" smtClean="0">
              <a:solidFill>
                <a:srgbClr val="660066"/>
              </a:solidFill>
            </a:rPr>
            <a:t>Монастириської</a:t>
          </a:r>
          <a:r>
            <a:rPr lang="uk-UA" sz="1800" b="1" kern="1200" dirty="0" smtClean="0">
              <a:solidFill>
                <a:srgbClr val="660066"/>
              </a:solidFill>
            </a:rPr>
            <a:t> районної ради, 2013 рік</a:t>
          </a:r>
          <a:endParaRPr lang="ru-RU" sz="1800" b="1" kern="1200" dirty="0">
            <a:solidFill>
              <a:srgbClr val="660066"/>
            </a:solidFill>
          </a:endParaRPr>
        </a:p>
      </dsp:txBody>
      <dsp:txXfrm>
        <a:off x="3066412" y="2460514"/>
        <a:ext cx="6009791" cy="732460"/>
      </dsp:txXfrm>
    </dsp:sp>
    <dsp:sp modelId="{C6292E7F-4583-41B5-8490-27868DD45C86}">
      <dsp:nvSpPr>
        <dsp:cNvPr id="0" name=""/>
        <dsp:cNvSpPr/>
      </dsp:nvSpPr>
      <dsp:spPr>
        <a:xfrm>
          <a:off x="2978980" y="3284986"/>
          <a:ext cx="6150244" cy="8117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660066"/>
              </a:solidFill>
            </a:rPr>
            <a:t>Подяка </a:t>
          </a:r>
          <a:r>
            <a:rPr lang="uk-UA" sz="1800" b="1" kern="1200" dirty="0" err="1" smtClean="0">
              <a:solidFill>
                <a:srgbClr val="660066"/>
              </a:solidFill>
            </a:rPr>
            <a:t>Монастириської</a:t>
          </a:r>
          <a:r>
            <a:rPr lang="uk-UA" sz="1800" b="1" kern="1200" dirty="0" smtClean="0">
              <a:solidFill>
                <a:srgbClr val="660066"/>
              </a:solidFill>
            </a:rPr>
            <a:t> районної державної адміністрації, </a:t>
          </a:r>
          <a:r>
            <a:rPr lang="uk-UA" sz="1800" b="1" kern="1200" dirty="0" err="1" smtClean="0">
              <a:solidFill>
                <a:srgbClr val="660066"/>
              </a:solidFill>
            </a:rPr>
            <a:t>Монастириської</a:t>
          </a:r>
          <a:r>
            <a:rPr lang="uk-UA" sz="1800" b="1" kern="1200" dirty="0" smtClean="0">
              <a:solidFill>
                <a:srgbClr val="660066"/>
              </a:solidFill>
            </a:rPr>
            <a:t> районної ради, 2014 рік</a:t>
          </a:r>
          <a:endParaRPr lang="ru-RU" sz="1800" b="1" kern="1200" dirty="0">
            <a:solidFill>
              <a:srgbClr val="660066"/>
            </a:solidFill>
          </a:endParaRPr>
        </a:p>
      </dsp:txBody>
      <dsp:txXfrm>
        <a:off x="3018604" y="3324610"/>
        <a:ext cx="6070996" cy="732460"/>
      </dsp:txXfrm>
    </dsp:sp>
    <dsp:sp modelId="{2F2FC6C7-717C-438C-B3AB-EF22D31C8E6B}">
      <dsp:nvSpPr>
        <dsp:cNvPr id="0" name=""/>
        <dsp:cNvSpPr/>
      </dsp:nvSpPr>
      <dsp:spPr>
        <a:xfrm>
          <a:off x="3022264" y="1533836"/>
          <a:ext cx="6121714" cy="8117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accent4">
                  <a:lumMod val="75000"/>
                </a:schemeClr>
              </a:solidFill>
            </a:rPr>
            <a:t>Подяка учаснику Всеукраїнського конкурсу «Найкращий конспект уроку з позакласного читання у 5-9 класах загальноосвітніх навчальних закладів у 2012-2013 навчальному році» </a:t>
          </a:r>
          <a:endParaRPr lang="ru-RU" sz="1600" b="1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3061888" y="1573460"/>
        <a:ext cx="6042466" cy="732460"/>
      </dsp:txXfrm>
    </dsp:sp>
    <dsp:sp modelId="{013973CC-32EB-4EAD-988E-610FB19CACC5}">
      <dsp:nvSpPr>
        <dsp:cNvPr id="0" name=""/>
        <dsp:cNvSpPr/>
      </dsp:nvSpPr>
      <dsp:spPr>
        <a:xfrm>
          <a:off x="3031155" y="4149082"/>
          <a:ext cx="6112844" cy="8117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660066"/>
              </a:solidFill>
            </a:rPr>
            <a:t>Грамота </a:t>
          </a:r>
          <a:r>
            <a:rPr lang="uk-UA" sz="1800" b="1" kern="1200" dirty="0" err="1" smtClean="0">
              <a:solidFill>
                <a:srgbClr val="660066"/>
              </a:solidFill>
            </a:rPr>
            <a:t>Монастириської</a:t>
          </a:r>
          <a:r>
            <a:rPr lang="uk-UA" sz="1800" b="1" kern="1200" dirty="0" smtClean="0">
              <a:solidFill>
                <a:srgbClr val="660066"/>
              </a:solidFill>
            </a:rPr>
            <a:t> районної державної адміністрації, </a:t>
          </a:r>
          <a:r>
            <a:rPr lang="uk-UA" sz="1800" b="1" kern="1200" dirty="0" err="1" smtClean="0">
              <a:solidFill>
                <a:srgbClr val="660066"/>
              </a:solidFill>
            </a:rPr>
            <a:t>Монастириської</a:t>
          </a:r>
          <a:r>
            <a:rPr lang="uk-UA" sz="1800" b="1" kern="1200" dirty="0" smtClean="0">
              <a:solidFill>
                <a:srgbClr val="660066"/>
              </a:solidFill>
            </a:rPr>
            <a:t> районної ради, 2015 рік</a:t>
          </a:r>
          <a:endParaRPr lang="ru-RU" sz="1800" b="1" kern="1200" dirty="0">
            <a:solidFill>
              <a:srgbClr val="660066"/>
            </a:solidFill>
          </a:endParaRPr>
        </a:p>
      </dsp:txBody>
      <dsp:txXfrm>
        <a:off x="3070779" y="4188706"/>
        <a:ext cx="6033596" cy="732460"/>
      </dsp:txXfrm>
    </dsp:sp>
    <dsp:sp modelId="{B0DD8ED7-C5FC-46AA-AF26-F0648F000528}">
      <dsp:nvSpPr>
        <dsp:cNvPr id="0" name=""/>
        <dsp:cNvSpPr/>
      </dsp:nvSpPr>
      <dsp:spPr>
        <a:xfrm>
          <a:off x="3015509" y="5013179"/>
          <a:ext cx="6128490" cy="8117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660066"/>
              </a:solidFill>
            </a:rPr>
            <a:t>Подяка </a:t>
          </a:r>
          <a:r>
            <a:rPr lang="uk-UA" sz="1800" b="1" kern="1200" dirty="0" err="1" smtClean="0">
              <a:solidFill>
                <a:srgbClr val="660066"/>
              </a:solidFill>
            </a:rPr>
            <a:t>Монастириської</a:t>
          </a:r>
          <a:r>
            <a:rPr lang="uk-UA" sz="1800" b="1" kern="1200" dirty="0" smtClean="0">
              <a:solidFill>
                <a:srgbClr val="660066"/>
              </a:solidFill>
            </a:rPr>
            <a:t> районної державної адміністрації, </a:t>
          </a:r>
          <a:r>
            <a:rPr lang="uk-UA" sz="1800" b="1" kern="1200" dirty="0" err="1" smtClean="0">
              <a:solidFill>
                <a:srgbClr val="660066"/>
              </a:solidFill>
            </a:rPr>
            <a:t>Монастириської</a:t>
          </a:r>
          <a:r>
            <a:rPr lang="uk-UA" sz="1800" b="1" kern="1200" dirty="0" smtClean="0">
              <a:solidFill>
                <a:srgbClr val="660066"/>
              </a:solidFill>
            </a:rPr>
            <a:t> районної ради, 2016 рік</a:t>
          </a:r>
          <a:endParaRPr lang="ru-RU" sz="1800" b="1" kern="1200" dirty="0">
            <a:solidFill>
              <a:srgbClr val="660066"/>
            </a:solidFill>
          </a:endParaRPr>
        </a:p>
      </dsp:txBody>
      <dsp:txXfrm>
        <a:off x="3055133" y="5052803"/>
        <a:ext cx="6049242" cy="732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6A2FCFA-1FC1-4446-9553-FA9B1886ED35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A92D477-08A3-4938-B1B7-1BD26C432A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3204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2D477-08A3-4938-B1B7-1BD26C432AFC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055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DC158-35C1-4205-8AEE-E3C807BE069B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F90A7-20B4-4153-9715-A14847B61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DF698-7959-4795-818B-0765598957C5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12592-ECF7-4732-BB6F-3A8B8B123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744F1-F43D-4628-AB69-7FB3BBA3F20E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1B0EC-8B7E-4569-8D01-0D698F6F7D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F85F7-5140-447D-AFA5-20A3C44AB87A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5C19A-DC9B-45DC-9AF8-3FA74AB598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9D283-964D-4A4A-951D-E57664E48850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DFC21-5CE0-4633-B076-5A88D37670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974C4-1BBC-4A0D-9601-7B282733AB83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E590C-F4E3-4B76-BDAF-468A0FAF9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E12A-5379-4868-9B05-EC8747CFDC26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CD545-E07D-43D3-8B23-98840C9299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64E70-E56B-4787-A433-A3B1584B5940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04696-F362-4EED-A96A-ACDCB6ECF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CF6BE-00F4-4646-9525-CB79F7D994D9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EE0D8-6C0B-4373-92ED-976B9AD78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6FB3B-073F-4632-9E01-98302A882E91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10751-43AA-4968-B743-ECC853346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B0AA4-4ACE-4CB1-BB69-60EFF0BF1463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2C72B-6A45-4771-BD4B-A0364B3873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2AD145-29C8-4897-ABEB-E71F3308A91F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A316F3-A273-4969-8DF3-89D6B8AA1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3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 txBox="1">
            <a:spLocks noChangeArrowheads="1"/>
          </p:cNvSpPr>
          <p:nvPr/>
        </p:nvSpPr>
        <p:spPr bwMode="auto">
          <a:xfrm>
            <a:off x="0" y="1"/>
            <a:ext cx="9144000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3600" b="1" i="1" dirty="0">
                <a:solidFill>
                  <a:schemeClr val="accent2"/>
                </a:solidFill>
              </a:rPr>
              <a:t>Використання інтерактивних методів навчання як засобу розвитку інтелектуальних здібностей учнів на </a:t>
            </a:r>
            <a:r>
              <a:rPr lang="uk-UA" sz="3600" b="1" i="1" dirty="0" err="1">
                <a:solidFill>
                  <a:schemeClr val="accent2"/>
                </a:solidFill>
              </a:rPr>
              <a:t>уроках</a:t>
            </a:r>
            <a:r>
              <a:rPr lang="uk-UA" sz="3600" b="1" i="1" dirty="0">
                <a:solidFill>
                  <a:schemeClr val="accent2"/>
                </a:solidFill>
              </a:rPr>
              <a:t> </a:t>
            </a:r>
            <a:r>
              <a:rPr lang="uk-UA" sz="3600" b="1" i="1" dirty="0" smtClean="0">
                <a:solidFill>
                  <a:schemeClr val="accent2"/>
                </a:solidFill>
              </a:rPr>
              <a:t>української мови</a:t>
            </a:r>
            <a:endParaRPr lang="uk-UA" sz="3600" b="1" i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4338" name="Rectangle 3"/>
          <p:cNvSpPr txBox="1">
            <a:spLocks noChangeArrowheads="1"/>
          </p:cNvSpPr>
          <p:nvPr/>
        </p:nvSpPr>
        <p:spPr bwMode="auto">
          <a:xfrm>
            <a:off x="4645025" y="3644900"/>
            <a:ext cx="374332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uk-UA" sz="2000" b="1" dirty="0">
                <a:solidFill>
                  <a:srgbClr val="002060"/>
                </a:solidFill>
                <a:latin typeface="Calibri" pitchFamily="34" charset="0"/>
              </a:rPr>
              <a:t>З досвіду роботи учителя української мови і літератури </a:t>
            </a:r>
            <a:r>
              <a:rPr lang="uk-UA" sz="2000" b="1" dirty="0" err="1">
                <a:solidFill>
                  <a:srgbClr val="002060"/>
                </a:solidFill>
                <a:latin typeface="Calibri" pitchFamily="34" charset="0"/>
              </a:rPr>
              <a:t>Коропецької</a:t>
            </a:r>
            <a:r>
              <a:rPr lang="uk-UA" sz="2000" b="1" dirty="0">
                <a:solidFill>
                  <a:srgbClr val="002060"/>
                </a:solidFill>
                <a:latin typeface="Calibri" pitchFamily="34" charset="0"/>
              </a:rPr>
              <a:t> загальноосвітньої школи  </a:t>
            </a:r>
            <a:r>
              <a:rPr lang="en-US" sz="2000" b="1" dirty="0">
                <a:solidFill>
                  <a:srgbClr val="002060"/>
                </a:solidFill>
                <a:latin typeface="Calibri" pitchFamily="34" charset="0"/>
              </a:rPr>
              <a:t>I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-</a:t>
            </a:r>
            <a:r>
              <a:rPr lang="en-US" sz="2000" b="1" dirty="0">
                <a:solidFill>
                  <a:srgbClr val="002060"/>
                </a:solidFill>
                <a:latin typeface="Calibri" pitchFamily="34" charset="0"/>
              </a:rPr>
              <a:t>III</a:t>
            </a:r>
            <a:r>
              <a:rPr lang="uk-UA" sz="2000" b="1" dirty="0">
                <a:solidFill>
                  <a:srgbClr val="002060"/>
                </a:solidFill>
                <a:latin typeface="Calibri" pitchFamily="34" charset="0"/>
              </a:rPr>
              <a:t> ступенів </a:t>
            </a:r>
            <a:r>
              <a:rPr lang="uk-UA" sz="2000" b="1" dirty="0" err="1">
                <a:solidFill>
                  <a:srgbClr val="002060"/>
                </a:solidFill>
                <a:latin typeface="Calibri" pitchFamily="34" charset="0"/>
              </a:rPr>
              <a:t>Монастириського</a:t>
            </a:r>
            <a:r>
              <a:rPr lang="uk-UA" sz="2000" b="1" dirty="0">
                <a:solidFill>
                  <a:srgbClr val="002060"/>
                </a:solidFill>
                <a:latin typeface="Calibri" pitchFamily="34" charset="0"/>
              </a:rPr>
              <a:t> району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uk-UA" sz="2800" b="1" i="1" dirty="0">
                <a:solidFill>
                  <a:srgbClr val="660066"/>
                </a:solidFill>
                <a:latin typeface="Calibri" pitchFamily="34" charset="0"/>
              </a:rPr>
              <a:t>Мужів Марії Михайлівни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20888"/>
            <a:ext cx="2640294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17463988"/>
              </p:ext>
            </p:extLst>
          </p:nvPr>
        </p:nvGraphicFramePr>
        <p:xfrm>
          <a:off x="323528" y="1628800"/>
          <a:ext cx="846094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683568" y="332656"/>
            <a:ext cx="7920880" cy="1328023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уроку із застосуванням інтерактивних технологій </a:t>
            </a:r>
          </a:p>
        </p:txBody>
      </p:sp>
    </p:spTree>
    <p:extLst>
      <p:ext uri="{BB962C8B-B14F-4D97-AF65-F5344CB8AC3E}">
        <p14:creationId xmlns:p14="http://schemas.microsoft.com/office/powerpoint/2010/main" val="168227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29737924"/>
              </p:ext>
            </p:extLst>
          </p:nvPr>
        </p:nvGraphicFramePr>
        <p:xfrm>
          <a:off x="323850" y="274638"/>
          <a:ext cx="8507413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8313" y="1417638"/>
            <a:ext cx="8218487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uk-UA" sz="2400" b="1" i="1" dirty="0">
                <a:latin typeface="Calibri" pitchFamily="34" charset="0"/>
              </a:rPr>
              <a:t> </a:t>
            </a:r>
            <a:r>
              <a:rPr lang="uk-UA" sz="2400" b="1" i="1" dirty="0">
                <a:solidFill>
                  <a:srgbClr val="002060"/>
                </a:solidFill>
                <a:latin typeface="Calibri" pitchFamily="34" charset="0"/>
              </a:rPr>
              <a:t>Інтерактивні прийоми, </a:t>
            </a:r>
            <a:r>
              <a:rPr lang="uk-UA" sz="2400" b="1" i="1" dirty="0" smtClean="0">
                <a:solidFill>
                  <a:srgbClr val="002060"/>
                </a:solidFill>
                <a:latin typeface="Calibri" pitchFamily="34" charset="0"/>
              </a:rPr>
              <a:t>які використовую для  мотивації </a:t>
            </a:r>
            <a:r>
              <a:rPr lang="uk-UA" sz="2400" b="1" i="1" dirty="0">
                <a:solidFill>
                  <a:srgbClr val="002060"/>
                </a:solidFill>
                <a:latin typeface="Calibri" pitchFamily="34" charset="0"/>
              </a:rPr>
              <a:t>навчальної діяльності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11188" y="2317235"/>
            <a:ext cx="2305050" cy="440769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rgbClr val="7030A0"/>
                </a:solidFill>
              </a:rPr>
              <a:t>мозковий штурм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27388" y="2317235"/>
            <a:ext cx="2305050" cy="440769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rgbClr val="7030A0"/>
                </a:solidFill>
              </a:rPr>
              <a:t>мікрофон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868988" y="2317235"/>
            <a:ext cx="2374900" cy="440769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rgbClr val="7030A0"/>
                </a:solidFill>
              </a:rPr>
              <a:t>картинна галерея</a:t>
            </a:r>
          </a:p>
        </p:txBody>
      </p:sp>
      <p:pic>
        <p:nvPicPr>
          <p:cNvPr id="7" name="Рисунок 6" descr="C:\Users\user\AppData\Local\Temp\Rar$DIa0.900\IMG_413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054" y="3356992"/>
            <a:ext cx="4130675" cy="2752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C:\Users\user\AppData\Local\Temp\Rar$DIa0.524\IMG_414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32541"/>
            <a:ext cx="3907014" cy="2777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0326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 txBox="1">
            <a:spLocks noChangeArrowheads="1"/>
          </p:cNvSpPr>
          <p:nvPr/>
        </p:nvSpPr>
        <p:spPr bwMode="auto">
          <a:xfrm>
            <a:off x="325438" y="188913"/>
            <a:ext cx="822960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3600" b="1" dirty="0">
                <a:solidFill>
                  <a:srgbClr val="660066"/>
                </a:solidFill>
                <a:latin typeface="Calibri" pitchFamily="34" charset="0"/>
              </a:rPr>
              <a:t>Інтерактивні прийоми, з допомогою яких </a:t>
            </a:r>
            <a:r>
              <a:rPr lang="uk-UA" sz="3600" b="1" dirty="0" smtClean="0">
                <a:solidFill>
                  <a:srgbClr val="660066"/>
                </a:solidFill>
                <a:latin typeface="Calibri" pitchFamily="34" charset="0"/>
              </a:rPr>
              <a:t>перевіряю </a:t>
            </a:r>
            <a:r>
              <a:rPr lang="uk-UA" sz="3600" b="1" dirty="0">
                <a:solidFill>
                  <a:srgbClr val="660066"/>
                </a:solidFill>
                <a:latin typeface="Calibri" pitchFamily="34" charset="0"/>
              </a:rPr>
              <a:t>виконання домашньої роботи</a:t>
            </a:r>
            <a:r>
              <a:rPr lang="ru-RU" sz="3600" b="1" dirty="0">
                <a:solidFill>
                  <a:srgbClr val="660066"/>
                </a:solidFill>
                <a:latin typeface="Calibri" pitchFamily="34" charset="0"/>
              </a:rPr>
              <a:t> </a:t>
            </a:r>
            <a:endParaRPr lang="uk-UA" sz="3600" b="1" dirty="0">
              <a:solidFill>
                <a:srgbClr val="660066"/>
              </a:solidFill>
              <a:latin typeface="Calibri" pitchFamily="34" charset="0"/>
            </a:endParaRPr>
          </a:p>
        </p:txBody>
      </p:sp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152400" y="1905000"/>
            <a:ext cx="2016125" cy="10795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660066"/>
            </a:solidFill>
            <a:prstDash val="lgDashDotDot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rgbClr val="002060"/>
                </a:solidFill>
                <a:latin typeface="Georgia" pitchFamily="18" charset="0"/>
              </a:rPr>
              <a:t>«так – ні»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600" b="1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2281238" y="1885950"/>
            <a:ext cx="2159000" cy="10795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660066"/>
            </a:solidFill>
            <a:prstDash val="lgDashDotDot"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b="1" i="1" dirty="0" err="1">
                <a:solidFill>
                  <a:srgbClr val="002060"/>
                </a:solidFill>
                <a:latin typeface="Georgia" pitchFamily="18" charset="0"/>
              </a:rPr>
              <a:t>лінгвістич-</a:t>
            </a:r>
            <a:endParaRPr lang="uk-UA" b="1" i="1" dirty="0">
              <a:solidFill>
                <a:srgbClr val="002060"/>
              </a:solidFill>
              <a:latin typeface="Georgia" pitchFamily="18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rgbClr val="002060"/>
                </a:solidFill>
                <a:latin typeface="Georgia" pitchFamily="18" charset="0"/>
              </a:rPr>
              <a:t>ний двобій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498975" y="1916113"/>
            <a:ext cx="2160588" cy="108108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660066"/>
            </a:solidFill>
            <a:prstDash val="lgDashDotDot"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i="1" dirty="0">
                <a:latin typeface="Georgia" pitchFamily="18" charset="0"/>
              </a:rPr>
              <a:t>"</a:t>
            </a:r>
            <a:r>
              <a:rPr lang="uk-UA" b="1" i="1" dirty="0">
                <a:solidFill>
                  <a:srgbClr val="002060"/>
                </a:solidFill>
                <a:latin typeface="Georgia" pitchFamily="18" charset="0"/>
              </a:rPr>
              <a:t>вірю –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rgbClr val="002060"/>
                </a:solidFill>
                <a:latin typeface="Georgia" pitchFamily="18" charset="0"/>
              </a:rPr>
              <a:t>не вірю"</a:t>
            </a: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6626225" y="1885950"/>
            <a:ext cx="2517775" cy="10795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660066"/>
            </a:solidFill>
            <a:prstDash val="lgDashDotDot"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sz="1600" b="1" i="1" dirty="0" err="1">
                <a:solidFill>
                  <a:srgbClr val="002060"/>
                </a:solidFill>
                <a:latin typeface="Georgia" pitchFamily="18" charset="0"/>
              </a:rPr>
              <a:t>бліц-опитуван-</a:t>
            </a:r>
            <a:endParaRPr lang="uk-UA" sz="1600" b="1" i="1" dirty="0">
              <a:solidFill>
                <a:srgbClr val="002060"/>
              </a:solidFill>
              <a:latin typeface="Georgia" pitchFamily="18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sz="1600" b="1" i="1" dirty="0" err="1">
                <a:solidFill>
                  <a:srgbClr val="002060"/>
                </a:solidFill>
                <a:latin typeface="Georgia" pitchFamily="18" charset="0"/>
              </a:rPr>
              <a:t>ня</a:t>
            </a:r>
            <a:r>
              <a:rPr lang="uk-UA" sz="1600" b="1" i="1" dirty="0">
                <a:solidFill>
                  <a:srgbClr val="002060"/>
                </a:solidFill>
                <a:latin typeface="Georgia" pitchFamily="18" charset="0"/>
              </a:rPr>
              <a:t> ланцюжком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351635"/>
            <a:ext cx="2147164" cy="3220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80" y="3062142"/>
            <a:ext cx="2389138" cy="3583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user\AppData\Local\Temp\Rar$DIa0.671\IMG_415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05064"/>
            <a:ext cx="3240359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 txBox="1">
            <a:spLocks noChangeArrowheads="1"/>
          </p:cNvSpPr>
          <p:nvPr/>
        </p:nvSpPr>
        <p:spPr bwMode="auto">
          <a:xfrm>
            <a:off x="194352" y="0"/>
            <a:ext cx="8842143" cy="1268760"/>
          </a:xfrm>
          <a:prstGeom prst="round2Diag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sz="3200" b="1" dirty="0">
                <a:solidFill>
                  <a:srgbClr val="660066"/>
                </a:solidFill>
                <a:latin typeface="Calibri" pitchFamily="34" charset="0"/>
              </a:rPr>
              <a:t>Інтерактивні прийоми, що </a:t>
            </a:r>
            <a:r>
              <a:rPr lang="uk-UA" sz="3200" b="1" dirty="0" smtClean="0">
                <a:solidFill>
                  <a:srgbClr val="660066"/>
                </a:solidFill>
                <a:latin typeface="Calibri" pitchFamily="34" charset="0"/>
              </a:rPr>
              <a:t>використовую для вивчення </a:t>
            </a:r>
            <a:r>
              <a:rPr lang="uk-UA" sz="3200" b="1" dirty="0">
                <a:solidFill>
                  <a:srgbClr val="660066"/>
                </a:solidFill>
                <a:latin typeface="Calibri" pitchFamily="34" charset="0"/>
              </a:rPr>
              <a:t>нового матеріалу</a:t>
            </a:r>
            <a:endParaRPr lang="uk-UA" sz="3200" dirty="0">
              <a:solidFill>
                <a:srgbClr val="660066"/>
              </a:solidFill>
              <a:latin typeface="Calibri" pitchFamily="34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24227" y="1557338"/>
            <a:ext cx="2027491" cy="914400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sz="2800" b="1" i="1" dirty="0">
                <a:solidFill>
                  <a:srgbClr val="660066"/>
                </a:solidFill>
              </a:rPr>
              <a:t>" павучки"</a:t>
            </a: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2254614" y="1557338"/>
            <a:ext cx="2029354" cy="914400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sz="2400" b="1" i="1" dirty="0">
                <a:solidFill>
                  <a:srgbClr val="660066"/>
                </a:solidFill>
              </a:rPr>
              <a:t>діалог </a:t>
            </a:r>
            <a:r>
              <a:rPr lang="uk-UA" sz="2400" b="1" i="1" dirty="0" err="1">
                <a:solidFill>
                  <a:srgbClr val="660066"/>
                </a:solidFill>
              </a:rPr>
              <a:t>Ривіна</a:t>
            </a:r>
            <a:endParaRPr lang="uk-UA" sz="2400" b="1" i="1" dirty="0">
              <a:solidFill>
                <a:srgbClr val="660066"/>
              </a:solidFill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4515387" y="1584496"/>
            <a:ext cx="2088232" cy="914400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sz="2400" b="1" i="1" dirty="0">
                <a:solidFill>
                  <a:srgbClr val="660066"/>
                </a:solidFill>
              </a:rPr>
              <a:t> «</a:t>
            </a:r>
            <a:r>
              <a:rPr lang="uk-UA" sz="2400" b="1" i="1" dirty="0" err="1">
                <a:solidFill>
                  <a:srgbClr val="660066"/>
                </a:solidFill>
              </a:rPr>
              <a:t>навчаючи-учусь</a:t>
            </a:r>
            <a:r>
              <a:rPr lang="uk-UA" sz="2400" b="1" i="1" dirty="0">
                <a:solidFill>
                  <a:srgbClr val="660066"/>
                </a:solidFill>
              </a:rPr>
              <a:t>»</a:t>
            </a: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7018972" y="1584496"/>
            <a:ext cx="1897352" cy="914400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sz="2400" b="1" i="1" dirty="0">
                <a:solidFill>
                  <a:srgbClr val="660066"/>
                </a:solidFill>
              </a:rPr>
              <a:t>опорні схеми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16" y="3573016"/>
            <a:ext cx="4093913" cy="2748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2" name="Рисунок 11" descr="C:\Users\user\AppData\Local\Temp\Rar$DIa0.478\IMG_413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99" y="3605945"/>
            <a:ext cx="4124325" cy="2748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85720" y="0"/>
            <a:ext cx="8858280" cy="1268759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solidFill>
                  <a:srgbClr val="660066"/>
                </a:solidFill>
                <a:latin typeface="Georgia" pitchFamily="18" charset="0"/>
              </a:rPr>
              <a:t>Методичні прийоми інтерактивного </a:t>
            </a:r>
            <a:r>
              <a:rPr lang="uk-UA" sz="2800" b="1" i="1" dirty="0" smtClean="0">
                <a:solidFill>
                  <a:srgbClr val="660066"/>
                </a:solidFill>
                <a:latin typeface="Georgia" pitchFamily="18" charset="0"/>
              </a:rPr>
              <a:t>навчання, які застосовую для   </a:t>
            </a:r>
            <a:r>
              <a:rPr lang="uk-UA" sz="2800" b="1" i="1" dirty="0">
                <a:solidFill>
                  <a:srgbClr val="660066"/>
                </a:solidFill>
                <a:latin typeface="Georgia" pitchFamily="18" charset="0"/>
              </a:rPr>
              <a:t>узагальнення та систематизації знань:</a:t>
            </a:r>
            <a:r>
              <a:rPr lang="ru-RU" sz="2800" b="1" dirty="0">
                <a:solidFill>
                  <a:srgbClr val="660066"/>
                </a:solidFill>
                <a:latin typeface="Georgia" pitchFamily="18" charset="0"/>
              </a:rPr>
              <a:t> </a:t>
            </a:r>
            <a:endParaRPr lang="uk-UA" sz="2800" b="1" dirty="0">
              <a:solidFill>
                <a:srgbClr val="660066"/>
              </a:solidFill>
              <a:latin typeface="Georgia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74456480"/>
              </p:ext>
            </p:extLst>
          </p:nvPr>
        </p:nvGraphicFramePr>
        <p:xfrm>
          <a:off x="285720" y="1221258"/>
          <a:ext cx="7776864" cy="573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C:\Users\user\AppData\Local\Temp\Rar$DIa0.789\IMG_423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257" y="1268759"/>
            <a:ext cx="2082240" cy="29343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user\AppData\Local\Temp\Rar$DIa0.721\IMG_4608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0"/>
          <a:stretch/>
        </p:blipFill>
        <p:spPr bwMode="auto">
          <a:xfrm>
            <a:off x="5652120" y="4203108"/>
            <a:ext cx="3090808" cy="2552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user\AppData\Local\Temp\Rar$DIa0.169\IMG_4177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542" y="1268759"/>
            <a:ext cx="2040379" cy="29343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9629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98507153"/>
              </p:ext>
            </p:extLst>
          </p:nvPr>
        </p:nvGraphicFramePr>
        <p:xfrm>
          <a:off x="0" y="333375"/>
          <a:ext cx="9036050" cy="6977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67780" y="0"/>
            <a:ext cx="8640960" cy="1008112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i="1" dirty="0">
                <a:solidFill>
                  <a:srgbClr val="660066"/>
                </a:solidFill>
              </a:rPr>
              <a:t>Використання інтерактивних методів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i="1" dirty="0">
                <a:solidFill>
                  <a:srgbClr val="660066"/>
                </a:solidFill>
              </a:rPr>
              <a:t>на уроках сприяє:</a:t>
            </a:r>
          </a:p>
        </p:txBody>
      </p:sp>
    </p:spTree>
    <p:extLst>
      <p:ext uri="{BB962C8B-B14F-4D97-AF65-F5344CB8AC3E}">
        <p14:creationId xmlns:p14="http://schemas.microsoft.com/office/powerpoint/2010/main" val="65705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7188603"/>
              </p:ext>
            </p:extLst>
          </p:nvPr>
        </p:nvGraphicFramePr>
        <p:xfrm>
          <a:off x="1193800" y="2255664"/>
          <a:ext cx="59944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 txBox="1">
            <a:spLocks/>
          </p:cNvSpPr>
          <p:nvPr/>
        </p:nvSpPr>
        <p:spPr>
          <a:xfrm>
            <a:off x="1143000" y="142875"/>
            <a:ext cx="7586663" cy="1557933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i="1" kern="0" dirty="0">
                <a:solidFill>
                  <a:srgbClr val="7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Динаміка зростання успішності</a:t>
            </a:r>
            <a:endParaRPr lang="ru-RU" sz="4400" b="1" i="1" kern="0" dirty="0">
              <a:solidFill>
                <a:srgbClr val="7A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8456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-108520" y="-58425"/>
            <a:ext cx="9252520" cy="1464231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Позакласна робота з української мови та літератури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6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5494286" y="1412776"/>
            <a:ext cx="3649714" cy="954107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Тематичні виховні заходи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98814"/>
            <a:ext cx="3312368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onsole" pitchFamily="49" charset="0"/>
              </a:rPr>
              <a:t>Робота з філологічно обдарованими учнями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ucida Console" pitchFamily="49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08520" y="3789040"/>
            <a:ext cx="3096344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onsole" pitchFamily="49" charset="0"/>
              </a:rPr>
              <a:t>Дослідницька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onsole" pitchFamily="49" charset="0"/>
              </a:rPr>
              <a:t>робота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ucida Console" pitchFamily="49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24128" y="3865983"/>
            <a:ext cx="2808312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onsole" pitchFamily="49" charset="0"/>
              </a:rPr>
              <a:t>Тижні рідної мови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ucida Console" pitchFamily="49" charset="0"/>
            </a:endParaRPr>
          </a:p>
        </p:txBody>
      </p:sp>
      <p:pic>
        <p:nvPicPr>
          <p:cNvPr id="30726" name="Рисунок 8" descr="DSCF016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4849813"/>
            <a:ext cx="280828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2" descr="C:\Documents and Settings\Admin\Рабочий стол\IMG_77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2330450"/>
            <a:ext cx="23241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4" descr="C:\Documents and Settings\Admin\Рабочий стол\IMG_41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0988" y="4819650"/>
            <a:ext cx="2763837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школа\ФОТО\для м.м\IMG_5024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2"/>
          <a:stretch/>
        </p:blipFill>
        <p:spPr bwMode="auto">
          <a:xfrm>
            <a:off x="3203848" y="2206700"/>
            <a:ext cx="2736577" cy="1366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D:\школа\ФОТО\орієнтири з ВР\IMG_909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65983"/>
            <a:ext cx="2567353" cy="1533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99" t="28738" r="448" b="28737"/>
          <a:stretch/>
        </p:blipFill>
        <p:spPr>
          <a:xfrm>
            <a:off x="1016597" y="2206700"/>
            <a:ext cx="1053215" cy="1653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79512" y="0"/>
            <a:ext cx="8964488" cy="1556792"/>
          </a:xfrm>
          <a:prstGeom prst="horizontalScroll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A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A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Успіх учителя в успіхах учнів</a:t>
            </a:r>
            <a:r>
              <a:rPr lang="uk-UA" sz="4400" b="1" dirty="0">
                <a:solidFill>
                  <a:srgbClr val="FF0000"/>
                </a:solidFill>
              </a:rPr>
              <a:t/>
            </a:r>
            <a:br>
              <a:rPr lang="uk-UA" sz="4400" b="1" dirty="0">
                <a:solidFill>
                  <a:srgbClr val="FF0000"/>
                </a:solidFill>
              </a:rPr>
            </a:br>
            <a:r>
              <a:rPr lang="uk-UA" sz="4400" dirty="0">
                <a:solidFill>
                  <a:srgbClr val="FF0000"/>
                </a:solidFill>
              </a:rPr>
              <a:t/>
            </a:r>
            <a:br>
              <a:rPr lang="uk-UA" sz="4400" dirty="0">
                <a:solidFill>
                  <a:srgbClr val="FF0000"/>
                </a:solidFill>
              </a:rPr>
            </a:br>
            <a:r>
              <a:rPr lang="uk-UA" sz="4400" dirty="0">
                <a:solidFill>
                  <a:srgbClr val="FF0000"/>
                </a:solidFill>
              </a:rPr>
              <a:t>   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Правильный пятиугольник 2"/>
          <p:cNvSpPr/>
          <p:nvPr/>
        </p:nvSpPr>
        <p:spPr>
          <a:xfrm>
            <a:off x="1182688" y="1556792"/>
            <a:ext cx="2736304" cy="846324"/>
          </a:xfrm>
          <a:prstGeom prst="pentagon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</a:rPr>
              <a:t>2010 – 2011 </a:t>
            </a:r>
            <a:r>
              <a:rPr lang="uk-UA" b="1" dirty="0" err="1">
                <a:solidFill>
                  <a:schemeClr val="tx1"/>
                </a:solidFill>
              </a:rPr>
              <a:t>н.р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авильный пятиугольник 3"/>
          <p:cNvSpPr/>
          <p:nvPr/>
        </p:nvSpPr>
        <p:spPr>
          <a:xfrm>
            <a:off x="5796136" y="1556792"/>
            <a:ext cx="2808312" cy="836611"/>
          </a:xfrm>
          <a:prstGeom prst="pentag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</a:rPr>
              <a:t>2011 -2012 </a:t>
            </a:r>
            <a:r>
              <a:rPr lang="uk-UA" b="1" dirty="0" err="1">
                <a:solidFill>
                  <a:schemeClr val="tx1"/>
                </a:solidFill>
              </a:rPr>
              <a:t>н.р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-108520" y="2618744"/>
            <a:ext cx="4968552" cy="3984037"/>
          </a:xfrm>
          <a:prstGeom prst="verticalScroll">
            <a:avLst/>
          </a:prstGeom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b="1" dirty="0">
                <a:solidFill>
                  <a:srgbClr val="FF0000"/>
                </a:solidFill>
              </a:rPr>
              <a:t>Василик Зоряна – учениця 10 класу, І місце в ІІ етапі конкурсу ім. П. </a:t>
            </a:r>
            <a:r>
              <a:rPr lang="uk-UA" b="1" dirty="0" err="1">
                <a:solidFill>
                  <a:srgbClr val="FF0000"/>
                </a:solidFill>
              </a:rPr>
              <a:t>Яцика</a:t>
            </a:r>
            <a:r>
              <a:rPr lang="uk-UA" b="1" dirty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2. </a:t>
            </a:r>
            <a:r>
              <a:rPr lang="uk-UA" b="1" dirty="0" err="1">
                <a:solidFill>
                  <a:schemeClr val="accent6">
                    <a:lumMod val="50000"/>
                  </a:schemeClr>
                </a:solidFill>
              </a:rPr>
              <a:t>Гудзовська</a:t>
            </a:r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 Тетяна – учениця 7-А,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І місце в ІІ етапі олімпіади з української мови і літератури.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C00000"/>
                </a:solidFill>
              </a:rPr>
              <a:t>3. </a:t>
            </a:r>
            <a:r>
              <a:rPr lang="uk-UA" b="1" dirty="0" err="1">
                <a:solidFill>
                  <a:srgbClr val="C00000"/>
                </a:solidFill>
              </a:rPr>
              <a:t>Мар'яш</a:t>
            </a:r>
            <a:r>
              <a:rPr lang="uk-UA" b="1" dirty="0">
                <a:solidFill>
                  <a:srgbClr val="C00000"/>
                </a:solidFill>
              </a:rPr>
              <a:t> Оксана – учениця 7-Б класу, І місце в ІІ етапі </a:t>
            </a:r>
            <a:r>
              <a:rPr lang="uk-UA" b="1" dirty="0" err="1">
                <a:solidFill>
                  <a:srgbClr val="C00000"/>
                </a:solidFill>
              </a:rPr>
              <a:t>мовно-літературнгого</a:t>
            </a:r>
            <a:r>
              <a:rPr lang="uk-UA" b="1" dirty="0">
                <a:solidFill>
                  <a:srgbClr val="C00000"/>
                </a:solidFill>
              </a:rPr>
              <a:t> конкурсу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C00000"/>
                </a:solidFill>
              </a:rPr>
              <a:t>ім. Т.Шевченка.</a:t>
            </a:r>
            <a:endParaRPr lang="ru-RU" b="1" dirty="0">
              <a:solidFill>
                <a:srgbClr val="C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660066"/>
                </a:solidFill>
              </a:rPr>
              <a:t>4. Бойків Олександр – переможець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660066"/>
                </a:solidFill>
              </a:rPr>
              <a:t>ІІІ етапу конкурсів « Патріотична поезія і проза », «Тарасовими шляхами»</a:t>
            </a:r>
            <a:endParaRPr lang="ru-RU" b="1" dirty="0">
              <a:solidFill>
                <a:srgbClr val="660066"/>
              </a:solidFill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4860032" y="2618743"/>
            <a:ext cx="4283968" cy="3984037"/>
          </a:xfrm>
          <a:prstGeom prst="verticalScroll">
            <a:avLst/>
          </a:prstGeom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b="1" dirty="0" err="1">
                <a:solidFill>
                  <a:srgbClr val="660066"/>
                </a:solidFill>
              </a:rPr>
              <a:t>Гутей</a:t>
            </a:r>
            <a:r>
              <a:rPr lang="uk-UA" b="1" dirty="0">
                <a:solidFill>
                  <a:srgbClr val="660066"/>
                </a:solidFill>
              </a:rPr>
              <a:t> Володимир – учень 8-А класу, І місце ІІ етапу конкурсу ім. П.</a:t>
            </a:r>
            <a:r>
              <a:rPr lang="uk-UA" b="1" dirty="0" err="1">
                <a:solidFill>
                  <a:srgbClr val="660066"/>
                </a:solidFill>
              </a:rPr>
              <a:t>Яцика</a:t>
            </a:r>
            <a:r>
              <a:rPr lang="uk-UA" b="1" dirty="0">
                <a:solidFill>
                  <a:srgbClr val="660066"/>
                </a:solidFill>
              </a:rPr>
              <a:t>.</a:t>
            </a:r>
            <a:endParaRPr lang="ru-RU" b="1" dirty="0">
              <a:solidFill>
                <a:srgbClr val="660066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C00000"/>
                </a:solidFill>
              </a:rPr>
              <a:t>2. </a:t>
            </a:r>
            <a:r>
              <a:rPr lang="uk-UA" b="1" dirty="0" err="1">
                <a:solidFill>
                  <a:srgbClr val="C00000"/>
                </a:solidFill>
              </a:rPr>
              <a:t>Гудзовська</a:t>
            </a:r>
            <a:r>
              <a:rPr lang="uk-UA" b="1" dirty="0">
                <a:solidFill>
                  <a:srgbClr val="C00000"/>
                </a:solidFill>
              </a:rPr>
              <a:t> Тетяна – учениця 8-А класу, І місце ІІ етапу олімпіади з української мови і літератури.</a:t>
            </a:r>
            <a:endParaRPr lang="ru-RU" b="1" dirty="0">
              <a:solidFill>
                <a:srgbClr val="C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3. Бойків Олександр – лауреат ІІІ етапу конкурсу «Патріотична поезія і проза»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ильный пятиугольник 1"/>
          <p:cNvSpPr/>
          <p:nvPr/>
        </p:nvSpPr>
        <p:spPr>
          <a:xfrm>
            <a:off x="6335688" y="548680"/>
            <a:ext cx="2808312" cy="836611"/>
          </a:xfrm>
          <a:prstGeom prst="pentag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1"/>
                </a:solidFill>
              </a:rPr>
              <a:t>2013 </a:t>
            </a:r>
            <a:r>
              <a:rPr lang="uk-UA" b="1" dirty="0">
                <a:solidFill>
                  <a:schemeClr val="tx1"/>
                </a:solidFill>
              </a:rPr>
              <a:t>-</a:t>
            </a:r>
            <a:r>
              <a:rPr lang="uk-UA" b="1" dirty="0" smtClean="0">
                <a:solidFill>
                  <a:schemeClr val="tx1"/>
                </a:solidFill>
              </a:rPr>
              <a:t>2014н.р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авильный пятиугольник 2"/>
          <p:cNvSpPr/>
          <p:nvPr/>
        </p:nvSpPr>
        <p:spPr>
          <a:xfrm>
            <a:off x="433024" y="548680"/>
            <a:ext cx="2736304" cy="846324"/>
          </a:xfrm>
          <a:prstGeom prst="pentagon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1"/>
                </a:solidFill>
              </a:rPr>
              <a:t>2012 </a:t>
            </a:r>
            <a:r>
              <a:rPr lang="uk-UA" b="1" dirty="0">
                <a:solidFill>
                  <a:schemeClr val="tx1"/>
                </a:solidFill>
              </a:rPr>
              <a:t>– </a:t>
            </a:r>
            <a:r>
              <a:rPr lang="uk-UA" b="1" dirty="0" smtClean="0">
                <a:solidFill>
                  <a:schemeClr val="tx1"/>
                </a:solidFill>
              </a:rPr>
              <a:t>2013 </a:t>
            </a:r>
            <a:r>
              <a:rPr lang="uk-UA" b="1" dirty="0" err="1">
                <a:solidFill>
                  <a:schemeClr val="tx1"/>
                </a:solidFill>
              </a:rPr>
              <a:t>н.р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-150751" y="2882966"/>
            <a:ext cx="5040606" cy="3984037"/>
          </a:xfrm>
          <a:prstGeom prst="verticalScroll">
            <a:avLst/>
          </a:prstGeom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b="1" dirty="0" err="1" smtClean="0">
                <a:solidFill>
                  <a:srgbClr val="FF0000"/>
                </a:solidFill>
              </a:rPr>
              <a:t>Гудзовська</a:t>
            </a:r>
            <a:r>
              <a:rPr lang="uk-UA" b="1" dirty="0" smtClean="0">
                <a:solidFill>
                  <a:srgbClr val="FF0000"/>
                </a:solidFill>
              </a:rPr>
              <a:t> Тетяна– </a:t>
            </a:r>
            <a:r>
              <a:rPr lang="uk-UA" b="1" dirty="0">
                <a:solidFill>
                  <a:srgbClr val="FF0000"/>
                </a:solidFill>
              </a:rPr>
              <a:t>учениця </a:t>
            </a:r>
            <a:r>
              <a:rPr lang="uk-UA" b="1" dirty="0" smtClean="0">
                <a:solidFill>
                  <a:srgbClr val="FF0000"/>
                </a:solidFill>
              </a:rPr>
              <a:t>9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b="1" dirty="0" smtClean="0">
                <a:solidFill>
                  <a:srgbClr val="FF0000"/>
                </a:solidFill>
              </a:rPr>
              <a:t>класу</a:t>
            </a:r>
            <a:r>
              <a:rPr lang="uk-UA" b="1" dirty="0">
                <a:solidFill>
                  <a:srgbClr val="FF0000"/>
                </a:solidFill>
              </a:rPr>
              <a:t>, І місце в ІІ етапі конкурсу ім. П. </a:t>
            </a:r>
            <a:r>
              <a:rPr lang="uk-UA" b="1" dirty="0" err="1">
                <a:solidFill>
                  <a:srgbClr val="FF0000"/>
                </a:solidFill>
              </a:rPr>
              <a:t>Яцика</a:t>
            </a:r>
            <a:r>
              <a:rPr lang="uk-UA" b="1" dirty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2. </a:t>
            </a:r>
            <a:r>
              <a:rPr lang="uk-UA" b="1" dirty="0" err="1">
                <a:solidFill>
                  <a:schemeClr val="accent6">
                    <a:lumMod val="50000"/>
                  </a:schemeClr>
                </a:solidFill>
              </a:rPr>
              <a:t>Гудзовська</a:t>
            </a:r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 Тетяна – учениця 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9класу, </a:t>
            </a:r>
            <a:endParaRPr lang="uk-UA" b="1" dirty="0">
              <a:solidFill>
                <a:schemeClr val="accent6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І місце в ІІ етапі олімпіади з української мови і літератури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4889855" y="2636912"/>
            <a:ext cx="4283968" cy="3984037"/>
          </a:xfrm>
          <a:prstGeom prst="verticalScroll">
            <a:avLst/>
          </a:prstGeom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C00000"/>
                </a:solidFill>
              </a:rPr>
              <a:t>1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Гудзовська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 Тетяна </a:t>
            </a:r>
            <a:r>
              <a:rPr lang="uk-UA" b="1" dirty="0" smtClean="0">
                <a:solidFill>
                  <a:srgbClr val="C00000"/>
                </a:solidFill>
              </a:rPr>
              <a:t>– учениця 10 класу, І місце ІІ етапу, ІІ місце ІІІ етапу олімпіади з української мови і літератури;</a:t>
            </a:r>
            <a:r>
              <a:rPr lang="uk-UA" b="1" dirty="0">
                <a:solidFill>
                  <a:srgbClr val="C00000"/>
                </a:solidFill>
              </a:rPr>
              <a:t> І місце в </a:t>
            </a:r>
            <a:r>
              <a:rPr lang="uk-UA" b="1" dirty="0" smtClean="0">
                <a:solidFill>
                  <a:srgbClr val="C00000"/>
                </a:solidFill>
              </a:rPr>
              <a:t>ІІІ </a:t>
            </a:r>
            <a:r>
              <a:rPr lang="uk-UA" b="1" dirty="0">
                <a:solidFill>
                  <a:srgbClr val="C00000"/>
                </a:solidFill>
              </a:rPr>
              <a:t>етапі мовно-</a:t>
            </a:r>
            <a:r>
              <a:rPr lang="uk-UA" b="1" dirty="0" err="1">
                <a:solidFill>
                  <a:srgbClr val="C00000"/>
                </a:solidFill>
              </a:rPr>
              <a:t>літературнгого</a:t>
            </a:r>
            <a:r>
              <a:rPr lang="uk-UA" b="1" dirty="0">
                <a:solidFill>
                  <a:srgbClr val="C00000"/>
                </a:solidFill>
              </a:rPr>
              <a:t> конкурсу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C00000"/>
                </a:solidFill>
              </a:rPr>
              <a:t>ім. </a:t>
            </a:r>
            <a:r>
              <a:rPr lang="uk-UA" b="1" dirty="0" err="1">
                <a:solidFill>
                  <a:srgbClr val="C00000"/>
                </a:solidFill>
              </a:rPr>
              <a:t>Т.Шевченка</a:t>
            </a:r>
            <a:r>
              <a:rPr lang="uk-UA" b="1" dirty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C:\Users\пк\Downloads\FfsJO18bT_k(1)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3" r="18091"/>
          <a:stretch/>
        </p:blipFill>
        <p:spPr bwMode="auto">
          <a:xfrm>
            <a:off x="3635896" y="44626"/>
            <a:ext cx="2304256" cy="2346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701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 txBox="1">
            <a:spLocks/>
          </p:cNvSpPr>
          <p:nvPr/>
        </p:nvSpPr>
        <p:spPr bwMode="auto">
          <a:xfrm>
            <a:off x="2411412" y="188913"/>
            <a:ext cx="6732588" cy="648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uk-UA" sz="2400" dirty="0">
                <a:solidFill>
                  <a:srgbClr val="660066"/>
                </a:solidFill>
                <a:latin typeface="Arial Black" pitchFamily="34" charset="0"/>
              </a:rPr>
              <a:t>Учитель української мови та літератури </a:t>
            </a:r>
            <a:r>
              <a:rPr lang="uk-UA" sz="2400" dirty="0" err="1">
                <a:solidFill>
                  <a:srgbClr val="660066"/>
                </a:solidFill>
                <a:latin typeface="Arial Black" pitchFamily="34" charset="0"/>
              </a:rPr>
              <a:t>Коропецької</a:t>
            </a:r>
            <a:r>
              <a:rPr lang="uk-UA" sz="2400" dirty="0">
                <a:solidFill>
                  <a:srgbClr val="660066"/>
                </a:solidFill>
                <a:latin typeface="Arial Black" pitchFamily="34" charset="0"/>
              </a:rPr>
              <a:t> ЗОШ І-ІІІ ступенів Мужів М.М.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uk-UA" sz="2400" dirty="0">
                <a:solidFill>
                  <a:srgbClr val="660066"/>
                </a:solidFill>
                <a:latin typeface="Arial Black" pitchFamily="34" charset="0"/>
              </a:rPr>
              <a:t>1978 – закінчила філологічний факультет Чернівецького державного університету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uk-UA" sz="2400" dirty="0">
                <a:solidFill>
                  <a:srgbClr val="660066"/>
                </a:solidFill>
                <a:latin typeface="Arial Black" pitchFamily="34" charset="0"/>
              </a:rPr>
              <a:t>Педагогічний стаж – </a:t>
            </a:r>
            <a:r>
              <a:rPr lang="uk-UA" sz="2400" dirty="0" smtClean="0">
                <a:solidFill>
                  <a:srgbClr val="660066"/>
                </a:solidFill>
                <a:latin typeface="Arial Black" pitchFamily="34" charset="0"/>
              </a:rPr>
              <a:t>45 </a:t>
            </a:r>
            <a:r>
              <a:rPr lang="uk-UA" sz="2400" dirty="0">
                <a:solidFill>
                  <a:srgbClr val="660066"/>
                </a:solidFill>
                <a:latin typeface="Arial Black" pitchFamily="34" charset="0"/>
              </a:rPr>
              <a:t>років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uk-UA" sz="2400" dirty="0">
                <a:solidFill>
                  <a:srgbClr val="660066"/>
                </a:solidFill>
                <a:latin typeface="Arial Black" pitchFamily="34" charset="0"/>
              </a:rPr>
              <a:t>Спеціаліст </a:t>
            </a:r>
            <a:r>
              <a:rPr lang="uk-UA" sz="2400" dirty="0" smtClean="0">
                <a:solidFill>
                  <a:srgbClr val="660066"/>
                </a:solidFill>
                <a:latin typeface="Arial Black" pitchFamily="34" charset="0"/>
              </a:rPr>
              <a:t>вищої кваліфікаційної </a:t>
            </a:r>
            <a:r>
              <a:rPr lang="uk-UA" sz="2400" dirty="0">
                <a:solidFill>
                  <a:srgbClr val="660066"/>
                </a:solidFill>
                <a:latin typeface="Arial Black" pitchFamily="34" charset="0"/>
              </a:rPr>
              <a:t>категорії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uk-UA" sz="2400" dirty="0">
                <a:solidFill>
                  <a:srgbClr val="660066"/>
                </a:solidFill>
                <a:latin typeface="Arial Black" pitchFamily="34" charset="0"/>
              </a:rPr>
              <a:t>Звання – “старший </a:t>
            </a:r>
            <a:r>
              <a:rPr lang="uk-UA" sz="2400" dirty="0" smtClean="0">
                <a:solidFill>
                  <a:srgbClr val="660066"/>
                </a:solidFill>
                <a:latin typeface="Arial Black" pitchFamily="34" charset="0"/>
              </a:rPr>
              <a:t>учитель</a:t>
            </a:r>
            <a:r>
              <a:rPr lang="uk-UA" sz="2400" dirty="0">
                <a:solidFill>
                  <a:srgbClr val="660066"/>
                </a:solidFill>
                <a:latin typeface="Arial Black" pitchFamily="34" charset="0"/>
              </a:rPr>
              <a:t>”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uk-UA" sz="2400" dirty="0">
                <a:solidFill>
                  <a:srgbClr val="660066"/>
                </a:solidFill>
                <a:latin typeface="Arial Black" pitchFamily="34" charset="0"/>
              </a:rPr>
              <a:t>Відмінник освіти України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uk-UA" sz="2400" dirty="0">
                <a:solidFill>
                  <a:srgbClr val="660066"/>
                </a:solidFill>
                <a:latin typeface="Arial Black" pitchFamily="34" charset="0"/>
              </a:rPr>
              <a:t>Керівник міжшкільного </a:t>
            </a:r>
            <a:r>
              <a:rPr lang="uk-UA" sz="2400" dirty="0" err="1" smtClean="0">
                <a:solidFill>
                  <a:srgbClr val="660066"/>
                </a:solidFill>
                <a:latin typeface="Arial Black" pitchFamily="34" charset="0"/>
              </a:rPr>
              <a:t>методоб’єднання</a:t>
            </a:r>
            <a:r>
              <a:rPr lang="uk-UA" sz="2400" dirty="0" smtClean="0">
                <a:solidFill>
                  <a:srgbClr val="660066"/>
                </a:solidFill>
                <a:latin typeface="Arial Black" pitchFamily="34" charset="0"/>
              </a:rPr>
              <a:t> </a:t>
            </a:r>
            <a:r>
              <a:rPr lang="uk-UA" sz="2400" dirty="0">
                <a:solidFill>
                  <a:srgbClr val="660066"/>
                </a:solidFill>
                <a:latin typeface="Arial Black" pitchFamily="34" charset="0"/>
              </a:rPr>
              <a:t>вчителів </a:t>
            </a:r>
            <a:r>
              <a:rPr lang="uk-UA" sz="2400" dirty="0" smtClean="0">
                <a:solidFill>
                  <a:srgbClr val="660066"/>
                </a:solidFill>
                <a:latin typeface="Arial Black" pitchFamily="34" charset="0"/>
              </a:rPr>
              <a:t>-словесників.</a:t>
            </a:r>
            <a:endParaRPr lang="ru-RU" sz="2400" dirty="0">
              <a:solidFill>
                <a:srgbClr val="660066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C:\Users\D5F0~1\AppData\Local\Temp\Rar$DIa0.059\IMG_464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7" t="44860" r="53115"/>
          <a:stretch/>
        </p:blipFill>
        <p:spPr bwMode="auto">
          <a:xfrm>
            <a:off x="0" y="0"/>
            <a:ext cx="2277745" cy="2524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ильный пятиугольник 1"/>
          <p:cNvSpPr/>
          <p:nvPr/>
        </p:nvSpPr>
        <p:spPr>
          <a:xfrm>
            <a:off x="3347864" y="404664"/>
            <a:ext cx="2736304" cy="846324"/>
          </a:xfrm>
          <a:prstGeom prst="pentagon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1"/>
                </a:solidFill>
              </a:rPr>
              <a:t>2014 </a:t>
            </a:r>
            <a:r>
              <a:rPr lang="uk-UA" b="1" dirty="0">
                <a:solidFill>
                  <a:schemeClr val="tx1"/>
                </a:solidFill>
              </a:rPr>
              <a:t>– </a:t>
            </a:r>
            <a:r>
              <a:rPr lang="uk-UA" b="1" dirty="0" smtClean="0">
                <a:solidFill>
                  <a:schemeClr val="tx1"/>
                </a:solidFill>
              </a:rPr>
              <a:t>2015 </a:t>
            </a:r>
            <a:r>
              <a:rPr lang="uk-UA" b="1" dirty="0" err="1">
                <a:solidFill>
                  <a:schemeClr val="tx1"/>
                </a:solidFill>
              </a:rPr>
              <a:t>н.р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2411760" y="1844824"/>
            <a:ext cx="4608512" cy="4344077"/>
          </a:xfrm>
          <a:prstGeom prst="verticalScroll">
            <a:avLst/>
          </a:prstGeom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1. </a:t>
            </a:r>
            <a:r>
              <a:rPr lang="uk-UA" b="1" dirty="0" err="1">
                <a:solidFill>
                  <a:schemeClr val="accent2">
                    <a:lumMod val="50000"/>
                  </a:schemeClr>
                </a:solidFill>
              </a:rPr>
              <a:t>Гудзовська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 Тетяна </a:t>
            </a:r>
            <a:r>
              <a:rPr lang="uk-UA" b="1" dirty="0">
                <a:solidFill>
                  <a:srgbClr val="C00000"/>
                </a:solidFill>
              </a:rPr>
              <a:t>– учениця 10 класу, І місце ІІ етапу, ІІ місце ІІІ етапу олімпіади з української мови і літератури; </a:t>
            </a:r>
            <a:r>
              <a:rPr lang="uk-UA" b="1" dirty="0" smtClean="0">
                <a:solidFill>
                  <a:srgbClr val="C00000"/>
                </a:solidFill>
              </a:rPr>
              <a:t>ІІІ </a:t>
            </a:r>
            <a:r>
              <a:rPr lang="uk-UA" b="1" dirty="0">
                <a:solidFill>
                  <a:srgbClr val="C00000"/>
                </a:solidFill>
              </a:rPr>
              <a:t>місце в ІІІ етапі мовно-</a:t>
            </a:r>
            <a:r>
              <a:rPr lang="uk-UA" b="1" dirty="0" err="1">
                <a:solidFill>
                  <a:srgbClr val="C00000"/>
                </a:solidFill>
              </a:rPr>
              <a:t>літературнгого</a:t>
            </a:r>
            <a:r>
              <a:rPr lang="uk-UA" b="1" dirty="0">
                <a:solidFill>
                  <a:srgbClr val="C00000"/>
                </a:solidFill>
              </a:rPr>
              <a:t> конкурсу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C00000"/>
                </a:solidFill>
              </a:rPr>
              <a:t>ім. </a:t>
            </a:r>
            <a:r>
              <a:rPr lang="uk-UA" b="1" dirty="0" err="1">
                <a:solidFill>
                  <a:srgbClr val="C00000"/>
                </a:solidFill>
              </a:rPr>
              <a:t>Т.Шевченка</a:t>
            </a:r>
            <a:r>
              <a:rPr lang="uk-UA" b="1" dirty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40550" r="53937" b="25194"/>
          <a:stretch/>
        </p:blipFill>
        <p:spPr>
          <a:xfrm>
            <a:off x="3707904" y="166793"/>
            <a:ext cx="1800200" cy="2088232"/>
          </a:xfrm>
          <a:prstGeom prst="rect">
            <a:avLst/>
          </a:prstGeom>
        </p:spPr>
      </p:pic>
      <p:sp>
        <p:nvSpPr>
          <p:cNvPr id="4" name="Вертикальный свиток 3"/>
          <p:cNvSpPr/>
          <p:nvPr/>
        </p:nvSpPr>
        <p:spPr>
          <a:xfrm>
            <a:off x="0" y="2420888"/>
            <a:ext cx="4283968" cy="3984037"/>
          </a:xfrm>
          <a:prstGeom prst="verticalScroll">
            <a:avLst/>
          </a:prstGeom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1. Данчук Галина   </a:t>
            </a:r>
            <a:r>
              <a:rPr lang="uk-UA" b="1" dirty="0" smtClean="0">
                <a:solidFill>
                  <a:srgbClr val="C00000"/>
                </a:solidFill>
              </a:rPr>
              <a:t>–     </a:t>
            </a:r>
            <a:r>
              <a:rPr lang="uk-UA" b="1" dirty="0">
                <a:solidFill>
                  <a:srgbClr val="C00000"/>
                </a:solidFill>
              </a:rPr>
              <a:t>учениця 8-А класу, І місце ІІ етапу олімпіади з української мови і </a:t>
            </a:r>
            <a:r>
              <a:rPr lang="uk-UA" b="1" dirty="0" smtClean="0">
                <a:solidFill>
                  <a:srgbClr val="C00000"/>
                </a:solidFill>
              </a:rPr>
              <a:t>літератури</a:t>
            </a:r>
            <a:r>
              <a:rPr lang="uk-UA" b="1" dirty="0">
                <a:solidFill>
                  <a:srgbClr val="C00000"/>
                </a:solidFill>
              </a:rPr>
              <a:t>, , </a:t>
            </a:r>
            <a:r>
              <a:rPr lang="uk-UA" b="1" dirty="0" smtClean="0">
                <a:solidFill>
                  <a:srgbClr val="C00000"/>
                </a:solidFill>
              </a:rPr>
              <a:t>ІІ </a:t>
            </a:r>
            <a:r>
              <a:rPr lang="uk-UA" b="1" dirty="0">
                <a:solidFill>
                  <a:srgbClr val="C00000"/>
                </a:solidFill>
              </a:rPr>
              <a:t>місце </a:t>
            </a:r>
            <a:r>
              <a:rPr lang="uk-UA" b="1" dirty="0" smtClean="0">
                <a:solidFill>
                  <a:srgbClr val="C00000"/>
                </a:solidFill>
              </a:rPr>
              <a:t>ІІІ </a:t>
            </a:r>
            <a:r>
              <a:rPr lang="uk-UA" b="1" dirty="0">
                <a:solidFill>
                  <a:srgbClr val="C00000"/>
                </a:solidFill>
              </a:rPr>
              <a:t>етапу олімпіади з української мови і літератури, </a:t>
            </a:r>
            <a:endParaRPr lang="ru-RU" b="1" dirty="0">
              <a:solidFill>
                <a:srgbClr val="C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равильный пятиугольник 4"/>
          <p:cNvSpPr/>
          <p:nvPr/>
        </p:nvSpPr>
        <p:spPr>
          <a:xfrm>
            <a:off x="773832" y="787747"/>
            <a:ext cx="2736304" cy="846324"/>
          </a:xfrm>
          <a:prstGeom prst="pentagon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1"/>
                </a:solidFill>
              </a:rPr>
              <a:t>2015 </a:t>
            </a:r>
            <a:r>
              <a:rPr lang="uk-UA" b="1" dirty="0">
                <a:solidFill>
                  <a:schemeClr val="tx1"/>
                </a:solidFill>
              </a:rPr>
              <a:t>– </a:t>
            </a:r>
            <a:r>
              <a:rPr lang="uk-UA" b="1" dirty="0" smtClean="0">
                <a:solidFill>
                  <a:schemeClr val="tx1"/>
                </a:solidFill>
              </a:rPr>
              <a:t>2016 </a:t>
            </a:r>
            <a:r>
              <a:rPr lang="uk-UA" b="1" dirty="0" err="1">
                <a:solidFill>
                  <a:schemeClr val="tx1"/>
                </a:solidFill>
              </a:rPr>
              <a:t>н.р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авильный пятиугольник 5"/>
          <p:cNvSpPr/>
          <p:nvPr/>
        </p:nvSpPr>
        <p:spPr>
          <a:xfrm>
            <a:off x="5868144" y="787747"/>
            <a:ext cx="2736304" cy="846324"/>
          </a:xfrm>
          <a:prstGeom prst="pentagon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1"/>
                </a:solidFill>
              </a:rPr>
              <a:t>2016 </a:t>
            </a:r>
            <a:r>
              <a:rPr lang="uk-UA" b="1" dirty="0">
                <a:solidFill>
                  <a:schemeClr val="tx1"/>
                </a:solidFill>
              </a:rPr>
              <a:t>– </a:t>
            </a:r>
            <a:r>
              <a:rPr lang="uk-UA" b="1" dirty="0" smtClean="0">
                <a:solidFill>
                  <a:schemeClr val="tx1"/>
                </a:solidFill>
              </a:rPr>
              <a:t>2017 </a:t>
            </a:r>
            <a:r>
              <a:rPr lang="uk-UA" b="1" dirty="0" err="1">
                <a:solidFill>
                  <a:schemeClr val="tx1"/>
                </a:solidFill>
              </a:rPr>
              <a:t>н.р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5094312" y="2407794"/>
            <a:ext cx="4283968" cy="3984037"/>
          </a:xfrm>
          <a:prstGeom prst="verticalScroll">
            <a:avLst/>
          </a:prstGeom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1. Данчук Галина   </a:t>
            </a:r>
            <a:r>
              <a:rPr lang="uk-UA" b="1" dirty="0" smtClean="0">
                <a:solidFill>
                  <a:srgbClr val="C00000"/>
                </a:solidFill>
              </a:rPr>
              <a:t>–     </a:t>
            </a:r>
            <a:r>
              <a:rPr lang="uk-UA" b="1" dirty="0">
                <a:solidFill>
                  <a:srgbClr val="C00000"/>
                </a:solidFill>
              </a:rPr>
              <a:t>учениця </a:t>
            </a:r>
            <a:r>
              <a:rPr lang="uk-UA" b="1" dirty="0" smtClean="0">
                <a:solidFill>
                  <a:srgbClr val="C00000"/>
                </a:solidFill>
              </a:rPr>
              <a:t>8 класу</a:t>
            </a:r>
            <a:r>
              <a:rPr lang="uk-UA" b="1" dirty="0">
                <a:solidFill>
                  <a:srgbClr val="C00000"/>
                </a:solidFill>
              </a:rPr>
              <a:t>, І місце ІІ етапу олімпіади з української мови і </a:t>
            </a:r>
            <a:r>
              <a:rPr lang="uk-UA" b="1" dirty="0" smtClean="0">
                <a:solidFill>
                  <a:srgbClr val="C00000"/>
                </a:solidFill>
              </a:rPr>
              <a:t>літератури</a:t>
            </a:r>
            <a:r>
              <a:rPr lang="uk-UA" b="1" dirty="0">
                <a:solidFill>
                  <a:srgbClr val="C00000"/>
                </a:solidFill>
              </a:rPr>
              <a:t>, , </a:t>
            </a:r>
            <a:r>
              <a:rPr lang="uk-UA" b="1" dirty="0" smtClean="0">
                <a:solidFill>
                  <a:srgbClr val="C00000"/>
                </a:solidFill>
              </a:rPr>
              <a:t>І </a:t>
            </a:r>
            <a:r>
              <a:rPr lang="uk-UA" b="1" dirty="0">
                <a:solidFill>
                  <a:srgbClr val="C00000"/>
                </a:solidFill>
              </a:rPr>
              <a:t>місце </a:t>
            </a:r>
            <a:r>
              <a:rPr lang="uk-UA" b="1" dirty="0" smtClean="0">
                <a:solidFill>
                  <a:srgbClr val="C00000"/>
                </a:solidFill>
              </a:rPr>
              <a:t>ІІІ </a:t>
            </a:r>
            <a:r>
              <a:rPr lang="uk-UA" b="1" dirty="0">
                <a:solidFill>
                  <a:srgbClr val="C00000"/>
                </a:solidFill>
              </a:rPr>
              <a:t>етапу олімпіади з української мови і літератури, </a:t>
            </a:r>
            <a:endParaRPr lang="ru-RU" b="1" dirty="0">
              <a:solidFill>
                <a:srgbClr val="C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91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188913"/>
            <a:ext cx="8229600" cy="13112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660066"/>
                </a:solidFill>
                <a:latin typeface="Bookman Old Style" pitchFamily="18" charset="0"/>
              </a:rPr>
              <a:t>Участь у методичній роботі</a:t>
            </a:r>
            <a:endParaRPr lang="ru-RU" b="1" i="1" dirty="0">
              <a:solidFill>
                <a:srgbClr val="660066"/>
              </a:solidFill>
              <a:latin typeface="Bookman Old Style" pitchFamily="18" charset="0"/>
            </a:endParaRPr>
          </a:p>
        </p:txBody>
      </p:sp>
      <p:pic>
        <p:nvPicPr>
          <p:cNvPr id="3" name="Рисунок 2" descr="IMG_4407.jpg"/>
          <p:cNvPicPr>
            <a:picLocks noChangeAspect="1"/>
          </p:cNvPicPr>
          <p:nvPr/>
        </p:nvPicPr>
        <p:blipFill>
          <a:blip r:embed="rId2" cstate="print"/>
          <a:srcRect l="7523" t="5894" r="5505"/>
          <a:stretch>
            <a:fillRect/>
          </a:stretch>
        </p:blipFill>
        <p:spPr>
          <a:xfrm>
            <a:off x="2928397" y="1584535"/>
            <a:ext cx="2880320" cy="262927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1747" name="Прямоугольник 3"/>
          <p:cNvSpPr>
            <a:spLocks noChangeArrowheads="1"/>
          </p:cNvSpPr>
          <p:nvPr/>
        </p:nvSpPr>
        <p:spPr bwMode="auto">
          <a:xfrm>
            <a:off x="2859846" y="4213814"/>
            <a:ext cx="3024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  <a:latin typeface="Arial Black" pitchFamily="34" charset="0"/>
              </a:rPr>
              <a:t>Засідання школи</a:t>
            </a:r>
          </a:p>
          <a:p>
            <a:r>
              <a:rPr lang="uk-UA" b="1" dirty="0">
                <a:solidFill>
                  <a:srgbClr val="C00000"/>
                </a:solidFill>
                <a:latin typeface="Arial Black" pitchFamily="34" charset="0"/>
              </a:rPr>
              <a:t>молодого   педагога</a:t>
            </a:r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1748" name="Прямоугольник 4"/>
          <p:cNvSpPr>
            <a:spLocks noChangeArrowheads="1"/>
          </p:cNvSpPr>
          <p:nvPr/>
        </p:nvSpPr>
        <p:spPr bwMode="auto">
          <a:xfrm>
            <a:off x="30163" y="5751513"/>
            <a:ext cx="27241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600" b="1" dirty="0">
                <a:solidFill>
                  <a:srgbClr val="C00000"/>
                </a:solidFill>
                <a:cs typeface="Arial" charset="0"/>
              </a:rPr>
              <a:t>Засідання міжшкільного </a:t>
            </a:r>
          </a:p>
          <a:p>
            <a:r>
              <a:rPr lang="uk-UA" sz="1600" b="1" dirty="0" err="1">
                <a:solidFill>
                  <a:srgbClr val="C00000"/>
                </a:solidFill>
                <a:cs typeface="Arial" charset="0"/>
              </a:rPr>
              <a:t>методоб</a:t>
            </a:r>
            <a:r>
              <a:rPr lang="en-US" sz="1600" b="1" dirty="0">
                <a:solidFill>
                  <a:srgbClr val="C00000"/>
                </a:solidFill>
                <a:cs typeface="Arial" charset="0"/>
              </a:rPr>
              <a:t>’</a:t>
            </a:r>
            <a:r>
              <a:rPr lang="uk-UA" sz="1600" b="1" dirty="0">
                <a:solidFill>
                  <a:srgbClr val="C00000"/>
                </a:solidFill>
                <a:cs typeface="Arial" charset="0"/>
              </a:rPr>
              <a:t>єднання </a:t>
            </a:r>
            <a:endParaRPr lang="ru-RU" sz="1600" b="1" dirty="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31749" name="Picture 2" descr="C:\Documents and Settings\Admin\Рабочий стол\IMG_83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159" y="3261762"/>
            <a:ext cx="2500313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Прямоугольник 5"/>
          <p:cNvSpPr>
            <a:spLocks noChangeArrowheads="1"/>
          </p:cNvSpPr>
          <p:nvPr/>
        </p:nvSpPr>
        <p:spPr bwMode="auto">
          <a:xfrm flipH="1">
            <a:off x="6058576" y="4802983"/>
            <a:ext cx="28339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rgbClr val="FF0000"/>
                </a:solidFill>
                <a:cs typeface="Arial" charset="0"/>
              </a:rPr>
              <a:t>Вісті з відкритого уроку</a:t>
            </a:r>
            <a:endParaRPr lang="ru-RU" sz="1600" b="1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31752" name="Picture 5" descr="C:\Documents and Settings\Admin\Рабочий стол\IMG_41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2070" y="3147138"/>
            <a:ext cx="2569183" cy="1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D5F0~1\AppData\Local\Temp\Rar$DIa0.385\IMG_4642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" t="11214" r="24767" b="19628"/>
          <a:stretch/>
        </p:blipFill>
        <p:spPr bwMode="auto">
          <a:xfrm>
            <a:off x="110742" y="1444232"/>
            <a:ext cx="2843977" cy="17269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604" y="1534620"/>
            <a:ext cx="2483768" cy="16558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214" y="5141537"/>
            <a:ext cx="2352158" cy="1420592"/>
          </a:xfrm>
          <a:prstGeom prst="rect">
            <a:avLst/>
          </a:prstGeom>
        </p:spPr>
      </p:pic>
      <p:sp>
        <p:nvSpPr>
          <p:cNvPr id="13" name="Десятиугольник 12"/>
          <p:cNvSpPr/>
          <p:nvPr/>
        </p:nvSpPr>
        <p:spPr>
          <a:xfrm>
            <a:off x="2893688" y="4859926"/>
            <a:ext cx="2990346" cy="1983167"/>
          </a:xfrm>
          <a:prstGeom prst="dec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1200" b="1" dirty="0" smtClean="0">
                <a:solidFill>
                  <a:schemeClr val="tx1"/>
                </a:solidFill>
              </a:rPr>
              <a:t>Учасник </a:t>
            </a:r>
            <a:r>
              <a:rPr lang="uk-UA" sz="1200" b="1" dirty="0">
                <a:solidFill>
                  <a:schemeClr val="tx1"/>
                </a:solidFill>
              </a:rPr>
              <a:t>Всеукраїнського конкурсу «Найкращий конспект уроку з позакласного читання у 5-9 класах загальноосвітніх навчальних закладів у 2012-2013 навчальному </a:t>
            </a:r>
            <a:r>
              <a:rPr lang="uk-UA" sz="1400" b="1" dirty="0">
                <a:solidFill>
                  <a:schemeClr val="tx1"/>
                </a:solidFill>
              </a:rPr>
              <a:t>році»</a:t>
            </a:r>
            <a:endParaRPr lang="ru-RU" sz="1400" b="1" dirty="0">
              <a:solidFill>
                <a:srgbClr val="7A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123728" y="27899"/>
            <a:ext cx="6563072" cy="1389739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altLang="uk-UA" sz="4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Веб-публікації</a:t>
            </a:r>
            <a:r>
              <a:rPr lang="ru-RU" altLang="uk-UA" sz="4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uk-UA" sz="4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altLang="uk-UA" sz="48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60948" y="955973"/>
            <a:ext cx="583264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Публікації</a:t>
            </a:r>
            <a:r>
              <a:rPr lang="ru-RU" sz="2400" b="1" dirty="0"/>
              <a:t> </a:t>
            </a:r>
            <a:r>
              <a:rPr lang="ru-RU" sz="2400" b="1" dirty="0" smtClean="0"/>
              <a:t>на </a:t>
            </a:r>
            <a:r>
              <a:rPr lang="ru-RU" sz="2400" b="1" dirty="0"/>
              <a:t>Методичному </a:t>
            </a:r>
            <a:r>
              <a:rPr lang="ru-RU" sz="2400" b="1" dirty="0" err="1"/>
              <a:t>порталі</a:t>
            </a:r>
            <a:endParaRPr lang="ru-RU" sz="2400" b="1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7200" y="20775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2" r="67191" b="7553"/>
          <a:stretch>
            <a:fillRect/>
          </a:stretch>
        </p:blipFill>
        <p:spPr bwMode="auto">
          <a:xfrm>
            <a:off x="21915" y="27899"/>
            <a:ext cx="19526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980844"/>
              </p:ext>
            </p:extLst>
          </p:nvPr>
        </p:nvGraphicFramePr>
        <p:xfrm>
          <a:off x="1974540" y="1556792"/>
          <a:ext cx="7061956" cy="511256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449806"/>
                <a:gridCol w="3612150"/>
              </a:tblGrid>
              <a:tr h="818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4000" dirty="0">
                          <a:effectLst/>
                        </a:rPr>
                        <a:t>Тип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4000" dirty="0">
                          <a:effectLst/>
                        </a:rPr>
                        <a:t>Назва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867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Стаття, </a:t>
                      </a:r>
                      <a:r>
                        <a:rPr lang="uk-UA" sz="2400" dirty="0" smtClean="0">
                          <a:effectLst/>
                        </a:rPr>
                        <a:t>виховний</a:t>
                      </a:r>
                      <a:r>
                        <a:rPr lang="uk-UA" sz="2400" baseline="0" dirty="0" smtClean="0">
                          <a:effectLst/>
                        </a:rPr>
                        <a:t> захід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u="sng" dirty="0" smtClean="0">
                          <a:solidFill>
                            <a:srgbClr val="C00000"/>
                          </a:solidFill>
                          <a:effectLst/>
                        </a:rPr>
                        <a:t>Син</a:t>
                      </a:r>
                      <a:r>
                        <a:rPr lang="uk-UA" sz="2400" b="1" u="sng" baseline="0" dirty="0" smtClean="0">
                          <a:solidFill>
                            <a:srgbClr val="C00000"/>
                          </a:solidFill>
                          <a:effectLst/>
                        </a:rPr>
                        <a:t> наддністрянської землі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818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Стаття, урок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u="sng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Звертання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867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Стаття, урок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u="sng" dirty="0" err="1" smtClean="0">
                          <a:solidFill>
                            <a:srgbClr val="C00000"/>
                          </a:solidFill>
                          <a:effectLst/>
                        </a:rPr>
                        <a:t>Л.Костенко</a:t>
                      </a:r>
                      <a:r>
                        <a:rPr lang="uk-UA" sz="2400" b="1" u="sng" dirty="0" smtClean="0">
                          <a:solidFill>
                            <a:srgbClr val="C00000"/>
                          </a:solidFill>
                          <a:effectLst/>
                        </a:rPr>
                        <a:t> «Маруся Чурай»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1740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Стаття, урок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u="sng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Розділові знаки між частинами</a:t>
                      </a:r>
                      <a:r>
                        <a:rPr lang="uk-UA" sz="2400" b="1" u="sng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складносурядного речення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73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9194845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D:\школа\ФОТО\image д вч му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8"/>
            <a:ext cx="3059832" cy="2057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395536" y="66846"/>
            <a:ext cx="4032448" cy="1705970"/>
          </a:xfrm>
          <a:prstGeom prst="horizontalScroll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rgbClr val="C00000"/>
                </a:solidFill>
              </a:rPr>
              <a:t>   </a:t>
            </a:r>
            <a:r>
              <a:rPr lang="uk-UA" sz="3200" b="1" dirty="0">
                <a:solidFill>
                  <a:srgbClr val="660066"/>
                </a:solidFill>
              </a:rPr>
              <a:t>Життєве кредо</a:t>
            </a:r>
            <a:endParaRPr lang="ru-RU" sz="3200" b="1" dirty="0">
              <a:solidFill>
                <a:srgbClr val="660066"/>
              </a:solidFill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4975151" y="2407723"/>
            <a:ext cx="3852428" cy="1625793"/>
          </a:xfrm>
          <a:prstGeom prst="horizontalScroll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rgbClr val="660066"/>
                </a:solidFill>
              </a:rPr>
              <a:t>Педагогічне кредо</a:t>
            </a:r>
          </a:p>
        </p:txBody>
      </p:sp>
      <p:sp>
        <p:nvSpPr>
          <p:cNvPr id="5" name="Овал 4"/>
          <p:cNvSpPr/>
          <p:nvPr/>
        </p:nvSpPr>
        <p:spPr>
          <a:xfrm>
            <a:off x="264479" y="1556792"/>
            <a:ext cx="3961996" cy="247672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endParaRPr lang="uk-UA" sz="2800" b="1" dirty="0">
              <a:solidFill>
                <a:srgbClr val="10253F"/>
              </a:solidFill>
            </a:endParaRPr>
          </a:p>
          <a:p>
            <a:pPr algn="ctr"/>
            <a:r>
              <a:rPr lang="uk-UA" b="1" dirty="0" smtClean="0">
                <a:solidFill>
                  <a:srgbClr val="C00000"/>
                </a:solidFill>
              </a:rPr>
              <a:t> </a:t>
            </a:r>
            <a:r>
              <a:rPr lang="uk-UA" b="1" i="1" dirty="0">
                <a:solidFill>
                  <a:srgbClr val="C00000"/>
                </a:solidFill>
              </a:rPr>
              <a:t>Робити добро </a:t>
            </a:r>
            <a:r>
              <a:rPr lang="uk-UA" b="1" i="1" dirty="0" smtClean="0">
                <a:solidFill>
                  <a:srgbClr val="C00000"/>
                </a:solidFill>
              </a:rPr>
              <a:t>людям </a:t>
            </a:r>
            <a:r>
              <a:rPr lang="uk-UA" b="1" i="1" dirty="0">
                <a:solidFill>
                  <a:srgbClr val="C00000"/>
                </a:solidFill>
              </a:rPr>
              <a:t>і в кожній</a:t>
            </a:r>
            <a:r>
              <a:rPr lang="uk-UA" b="1" i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uk-UA" b="1" i="1" dirty="0">
                <a:solidFill>
                  <a:srgbClr val="C00000"/>
                </a:solidFill>
              </a:rPr>
              <a:t>справі</a:t>
            </a:r>
          </a:p>
          <a:p>
            <a:pPr algn="ctr"/>
            <a:r>
              <a:rPr lang="uk-UA" b="1" i="1" dirty="0">
                <a:solidFill>
                  <a:srgbClr val="C00000"/>
                </a:solidFill>
              </a:rPr>
              <a:t>залишати часточку </a:t>
            </a:r>
            <a:r>
              <a:rPr lang="uk-UA" b="1" i="1" dirty="0" smtClean="0">
                <a:solidFill>
                  <a:srgbClr val="C00000"/>
                </a:solidFill>
              </a:rPr>
              <a:t>серця.</a:t>
            </a:r>
            <a:endParaRPr lang="uk-UA" b="1" i="1" dirty="0">
              <a:solidFill>
                <a:srgbClr val="C00000"/>
              </a:solidFill>
            </a:endParaRPr>
          </a:p>
          <a:p>
            <a:r>
              <a:rPr lang="uk-UA" b="1" i="1" dirty="0">
                <a:solidFill>
                  <a:srgbClr val="002060"/>
                </a:solidFill>
              </a:rPr>
              <a:t>         </a:t>
            </a:r>
            <a:r>
              <a:rPr lang="uk-UA" b="1" i="1" dirty="0">
                <a:solidFill>
                  <a:srgbClr val="7030A0"/>
                </a:solidFill>
              </a:rPr>
              <a:t>    </a:t>
            </a:r>
            <a:r>
              <a:rPr lang="uk-UA" b="1" i="1" dirty="0" err="1">
                <a:solidFill>
                  <a:srgbClr val="7030A0"/>
                </a:solidFill>
              </a:rPr>
              <a:t>А.Мирошниченко</a:t>
            </a:r>
            <a:endParaRPr lang="ru-RU" dirty="0">
              <a:solidFill>
                <a:srgbClr val="000000"/>
              </a:solidFill>
            </a:endParaRPr>
          </a:p>
          <a:p>
            <a:endParaRPr lang="uk-UA" b="1" i="1" dirty="0">
              <a:solidFill>
                <a:srgbClr val="002060"/>
              </a:solidFill>
            </a:endParaRPr>
          </a:p>
          <a:p>
            <a:r>
              <a:rPr lang="uk-UA" sz="2800" i="1" dirty="0">
                <a:solidFill>
                  <a:srgbClr val="7030A0"/>
                </a:solidFill>
              </a:rPr>
              <a:t>                                   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355976" y="3693837"/>
            <a:ext cx="4032448" cy="2736303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 </a:t>
            </a:r>
            <a:r>
              <a:rPr lang="uk-UA" b="1" dirty="0" smtClean="0">
                <a:solidFill>
                  <a:srgbClr val="C00000"/>
                </a:solidFill>
              </a:rPr>
              <a:t>Навчаючи інших, ми вчимося самі.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</a:rPr>
              <a:t>                      Сенека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solidFill>
                <a:srgbClr val="C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solidFill>
                <a:srgbClr val="C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C00000"/>
                </a:solidFill>
              </a:rPr>
              <a:t>                                              </a:t>
            </a:r>
            <a:r>
              <a:rPr lang="uk-UA" b="1" dirty="0">
                <a:solidFill>
                  <a:srgbClr val="002060"/>
                </a:solidFill>
              </a:rPr>
              <a:t>       </a:t>
            </a:r>
            <a:endParaRPr lang="ru-RU" dirty="0"/>
          </a:p>
        </p:txBody>
      </p:sp>
      <p:pic>
        <p:nvPicPr>
          <p:cNvPr id="16397" name="Picture 2" descr="C:\Documents and Settings\Admin\Рабочий стол\IMG_44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184150"/>
            <a:ext cx="3024187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3" descr="C:\Documents and Settings\Admin\Рабочий стол\IMG_42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4162425"/>
            <a:ext cx="1852612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07504" y="332656"/>
            <a:ext cx="8733656" cy="5865515"/>
          </a:xfrm>
          <a:prstGeom prst="round1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uk-UA" sz="6000" b="1" dirty="0" smtClean="0">
                <a:solidFill>
                  <a:srgbClr val="660066"/>
                </a:solidFill>
              </a:rPr>
              <a:t>Актуальність проблеми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умов для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творчої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самореалізації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кожного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громадянина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вихованні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здатних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навчатися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оберігати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примножувати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цінності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громадянського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800" b="1" dirty="0"/>
              <a:t>НАЦІОНАЛЬНА ДОКТРИНА РОЗВИТКУ ОСВІТИ) </a:t>
            </a:r>
            <a:r>
              <a:rPr lang="uk-UA" sz="1800" b="1" i="1" dirty="0" smtClean="0">
                <a:solidFill>
                  <a:srgbClr val="002060"/>
                </a:solidFill>
              </a:rPr>
              <a:t>         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uk-UA" sz="1800" b="1" i="1" dirty="0">
                <a:solidFill>
                  <a:srgbClr val="C00000"/>
                </a:solidFill>
              </a:rPr>
              <a:t> </a:t>
            </a:r>
            <a:r>
              <a:rPr lang="uk-UA" sz="1800" b="1" i="1" dirty="0" smtClean="0">
                <a:solidFill>
                  <a:srgbClr val="C00000"/>
                </a:solidFill>
              </a:rPr>
              <a:t>            </a:t>
            </a:r>
            <a:r>
              <a:rPr lang="uk-UA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Переосмислення </a:t>
            </a:r>
            <a:r>
              <a:rPr lang="uk-UA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ролі вчителя у процесі модернізації системи освіти, яка потребує високої професійної компетентності педагога, його готовності до співробітництва і співтворчості зі своїми учнями.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2" name="Picture 17" descr="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5949950"/>
            <a:ext cx="475297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>
            <a:off x="-34244" y="0"/>
            <a:ext cx="9001000" cy="6858000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908720"/>
            <a:ext cx="6696744" cy="52629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Розвиток</a:t>
            </a:r>
            <a:r>
              <a:rPr lang="ru-RU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інтелектуальних</a:t>
            </a:r>
            <a:r>
              <a:rPr lang="ru-RU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здібностей</a:t>
            </a:r>
            <a:r>
              <a:rPr lang="ru-RU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реалізую</a:t>
            </a:r>
            <a:r>
              <a:rPr lang="ru-RU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через </a:t>
            </a:r>
            <a:r>
              <a:rPr lang="ru-RU" sz="28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діяльнісно-змістову</a:t>
            </a:r>
            <a:r>
              <a:rPr lang="ru-RU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лінію</a:t>
            </a:r>
            <a:r>
              <a:rPr lang="ru-RU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Програми</a:t>
            </a:r>
            <a:r>
              <a:rPr lang="ru-RU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з </a:t>
            </a:r>
            <a:r>
              <a:rPr lang="ru-RU" sz="28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української</a:t>
            </a:r>
            <a:r>
              <a:rPr lang="ru-RU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мови</a:t>
            </a:r>
            <a:r>
              <a:rPr lang="ru-RU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а </a:t>
            </a:r>
            <a:r>
              <a:rPr lang="ru-RU" sz="28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саме</a:t>
            </a:r>
            <a:r>
              <a:rPr lang="ru-RU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uk-UA" sz="2800" dirty="0">
                <a:solidFill>
                  <a:srgbClr val="C00000"/>
                </a:solidFill>
              </a:rPr>
              <a:t>виділення в об’єктах  ознак і властивостей, знаходження  серед них основних,   другорядних; </a:t>
            </a:r>
            <a:endParaRPr lang="uk-UA" sz="2800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800" dirty="0" smtClean="0"/>
              <a:t>порівняння </a:t>
            </a:r>
            <a:r>
              <a:rPr lang="uk-UA" sz="2800" dirty="0"/>
              <a:t>й зіставлення, аналіз, синтез, узагальнення, оцінювання, класифікація; </a:t>
            </a:r>
            <a:endParaRPr lang="uk-UA" sz="28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800" dirty="0" smtClean="0">
                <a:solidFill>
                  <a:srgbClr val="C00000"/>
                </a:solidFill>
              </a:rPr>
              <a:t> </a:t>
            </a:r>
            <a:r>
              <a:rPr lang="uk-UA" sz="2800" dirty="0">
                <a:solidFill>
                  <a:srgbClr val="C00000"/>
                </a:solidFill>
              </a:rPr>
              <a:t>здійснення </a:t>
            </a:r>
            <a:r>
              <a:rPr lang="uk-UA" sz="2800" dirty="0" smtClean="0">
                <a:solidFill>
                  <a:srgbClr val="C00000"/>
                </a:solidFill>
              </a:rPr>
              <a:t>пошуку</a:t>
            </a:r>
            <a:r>
              <a:rPr lang="uk-UA" sz="2800" dirty="0">
                <a:solidFill>
                  <a:srgbClr val="C00000"/>
                </a:solidFill>
              </a:rPr>
              <a:t>, уміння здобувати  інформацію з різноманітних </a:t>
            </a:r>
            <a:r>
              <a:rPr lang="uk-UA" sz="2800" dirty="0" smtClean="0">
                <a:solidFill>
                  <a:srgbClr val="C00000"/>
                </a:solidFill>
              </a:rPr>
              <a:t>джерел 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03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7188" y="214313"/>
            <a:ext cx="8429625" cy="1470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Ідея  досвіду  базується  на положеннях  праць</a:t>
            </a:r>
            <a:endParaRPr lang="ru-RU" sz="4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рямокутник з одним вирізаним кутом 3"/>
          <p:cNvSpPr/>
          <p:nvPr/>
        </p:nvSpPr>
        <p:spPr>
          <a:xfrm>
            <a:off x="500034" y="1714488"/>
            <a:ext cx="3567910" cy="785818"/>
          </a:xfrm>
          <a:prstGeom prst="snip1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 err="1" smtClean="0"/>
              <a:t>О.Пометун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кутник з одним вирізаним кутом 8"/>
          <p:cNvSpPr/>
          <p:nvPr/>
        </p:nvSpPr>
        <p:spPr>
          <a:xfrm>
            <a:off x="2928926" y="3429000"/>
            <a:ext cx="3659298" cy="785818"/>
          </a:xfrm>
          <a:prstGeom prst="snip1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 err="1" smtClean="0"/>
              <a:t>Г.Сазоненко</a:t>
            </a:r>
            <a:endParaRPr lang="ru-RU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кутник з одним вирізаним кутом 9"/>
          <p:cNvSpPr/>
          <p:nvPr/>
        </p:nvSpPr>
        <p:spPr>
          <a:xfrm>
            <a:off x="4214810" y="4357694"/>
            <a:ext cx="3669558" cy="785818"/>
          </a:xfrm>
          <a:prstGeom prst="snip1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 err="1" smtClean="0"/>
              <a:t>Г.Сиротенко</a:t>
            </a:r>
            <a:endParaRPr lang="ru-RU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кутник з одним вирізаним кутом 10"/>
          <p:cNvSpPr/>
          <p:nvPr/>
        </p:nvSpPr>
        <p:spPr>
          <a:xfrm>
            <a:off x="1643042" y="2571744"/>
            <a:ext cx="3429024" cy="785818"/>
          </a:xfrm>
          <a:prstGeom prst="snip1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 err="1" smtClean="0"/>
              <a:t>Л.Пироженко</a:t>
            </a:r>
            <a:r>
              <a:rPr lang="uk-UA" sz="3600" dirty="0" smtClean="0"/>
              <a:t> 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кутник з одним вирізаним кутом 11"/>
          <p:cNvSpPr/>
          <p:nvPr/>
        </p:nvSpPr>
        <p:spPr>
          <a:xfrm>
            <a:off x="5072066" y="5214950"/>
            <a:ext cx="3643338" cy="785818"/>
          </a:xfrm>
          <a:prstGeom prst="snip1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 err="1" smtClean="0"/>
              <a:t>О.Пєхота</a:t>
            </a:r>
            <a:endParaRPr lang="ru-RU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56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 txBox="1">
            <a:spLocks noChangeArrowheads="1"/>
          </p:cNvSpPr>
          <p:nvPr/>
        </p:nvSpPr>
        <p:spPr bwMode="auto">
          <a:xfrm>
            <a:off x="457200" y="0"/>
            <a:ext cx="86868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2400" b="1" i="1" dirty="0">
                <a:solidFill>
                  <a:srgbClr val="660066"/>
                </a:solidFill>
                <a:cs typeface="Arial" charset="0"/>
              </a:rPr>
              <a:t>Інтерактивне навчання - це специфічна форма організації пізнавальної діяльності учнів, яка має передбачувану мету - створити комфортні умови навчання, за яких кожен учень відчуває свою успішність, інтелектуальну спроможність, здатність працювати з матеріалом різного характеру, використовувати здобуті знання для розв’язання навчального завдання.</a:t>
            </a:r>
          </a:p>
        </p:txBody>
      </p:sp>
      <p:pic>
        <p:nvPicPr>
          <p:cNvPr id="4" name="Рисунок 3" descr="G:\фото\IMG_453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96952"/>
            <a:ext cx="5469890" cy="3674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21917905"/>
              </p:ext>
            </p:extLst>
          </p:nvPr>
        </p:nvGraphicFramePr>
        <p:xfrm>
          <a:off x="467544" y="1556792"/>
          <a:ext cx="842493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Горизонтальный свиток 2"/>
          <p:cNvSpPr/>
          <p:nvPr/>
        </p:nvSpPr>
        <p:spPr>
          <a:xfrm>
            <a:off x="683568" y="-99392"/>
            <a:ext cx="7992888" cy="1785950"/>
          </a:xfrm>
          <a:prstGeom prst="horizontalScroll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sz="3200" b="1" i="1" dirty="0">
                <a:solidFill>
                  <a:srgbClr val="002060"/>
                </a:solidFill>
              </a:rPr>
              <a:t>Етапи </a:t>
            </a:r>
            <a:r>
              <a:rPr lang="uk-UA" sz="3200" b="1" i="1" dirty="0" smtClean="0">
                <a:solidFill>
                  <a:srgbClr val="002060"/>
                </a:solidFill>
              </a:rPr>
              <a:t>розвитку </a:t>
            </a:r>
            <a:r>
              <a:rPr lang="uk-UA" sz="3200" b="1" i="1" dirty="0">
                <a:solidFill>
                  <a:srgbClr val="002060"/>
                </a:solidFill>
              </a:rPr>
              <a:t>інтелектуальних </a:t>
            </a:r>
            <a:r>
              <a:rPr lang="uk-UA" sz="3200" b="1" i="1" dirty="0" smtClean="0">
                <a:solidFill>
                  <a:srgbClr val="002060"/>
                </a:solidFill>
              </a:rPr>
              <a:t>здібностей</a:t>
            </a:r>
            <a:endParaRPr lang="uk-UA" sz="32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5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11525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sz="3200" dirty="0">
                <a:solidFill>
                  <a:srgbClr val="660066"/>
                </a:solidFill>
                <a:latin typeface="Arial Black" pitchFamily="34" charset="0"/>
              </a:rPr>
              <a:t>Методи та прийоми організації інтерактивного навчання</a:t>
            </a:r>
          </a:p>
        </p:txBody>
      </p:sp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107950" y="1125538"/>
            <a:ext cx="2159000" cy="11525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660066"/>
            </a:solidFill>
            <a:prstDash val="lgDashDotDot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dirty="0">
                <a:solidFill>
                  <a:srgbClr val="002060"/>
                </a:solidFill>
                <a:latin typeface="+mn-lt"/>
              </a:rPr>
              <a:t>Метод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dirty="0">
                <a:solidFill>
                  <a:srgbClr val="002060"/>
                </a:solidFill>
                <a:latin typeface="+mn-lt"/>
              </a:rPr>
              <a:t>кооперативного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+mn-lt"/>
              </a:rPr>
              <a:t>навчання</a:t>
            </a:r>
            <a:endParaRPr lang="uk-UA" sz="1600" b="1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2268538" y="1125538"/>
            <a:ext cx="2159000" cy="11525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660066"/>
            </a:solidFill>
            <a:prstDash val="lgDashDotDot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dirty="0">
                <a:solidFill>
                  <a:srgbClr val="002060"/>
                </a:solidFill>
                <a:latin typeface="+mn-lt"/>
              </a:rPr>
              <a:t>Метод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dirty="0">
                <a:solidFill>
                  <a:srgbClr val="002060"/>
                </a:solidFill>
                <a:latin typeface="+mn-lt"/>
              </a:rPr>
              <a:t>колективно-групового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+mn-lt"/>
              </a:rPr>
              <a:t>навчання</a:t>
            </a:r>
            <a:endParaRPr lang="uk-UA" sz="1600" b="1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4533900" y="1125538"/>
            <a:ext cx="2159000" cy="11525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660066"/>
            </a:solidFill>
            <a:prstDash val="lgDashDotDot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dirty="0">
                <a:solidFill>
                  <a:srgbClr val="002060"/>
                </a:solidFill>
                <a:latin typeface="+mn-lt"/>
              </a:rPr>
              <a:t>Метод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dirty="0">
                <a:solidFill>
                  <a:srgbClr val="002060"/>
                </a:solidFill>
                <a:latin typeface="+mn-lt"/>
              </a:rPr>
              <a:t>ситуативного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dirty="0">
                <a:solidFill>
                  <a:srgbClr val="002060"/>
                </a:solidFill>
                <a:latin typeface="+mn-lt"/>
              </a:rPr>
              <a:t>моделювання</a:t>
            </a:r>
            <a:endParaRPr lang="uk-UA" sz="1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6743700" y="1125538"/>
            <a:ext cx="2159000" cy="11525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660066"/>
            </a:solidFill>
            <a:prstDash val="lgDashDotDot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dirty="0">
                <a:solidFill>
                  <a:srgbClr val="002060"/>
                </a:solidFill>
                <a:latin typeface="+mn-lt"/>
              </a:rPr>
              <a:t>Метод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dirty="0">
                <a:solidFill>
                  <a:srgbClr val="002060"/>
                </a:solidFill>
                <a:latin typeface="+mn-lt"/>
              </a:rPr>
              <a:t>опрацювання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dirty="0">
                <a:solidFill>
                  <a:srgbClr val="002060"/>
                </a:solidFill>
                <a:latin typeface="+mn-lt"/>
              </a:rPr>
              <a:t>дискусійних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dirty="0">
                <a:solidFill>
                  <a:srgbClr val="002060"/>
                </a:solidFill>
                <a:latin typeface="+mn-lt"/>
              </a:rPr>
              <a:t>питань</a:t>
            </a:r>
            <a:endParaRPr lang="uk-UA" sz="1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Text Box 37"/>
          <p:cNvSpPr txBox="1">
            <a:spLocks noChangeArrowheads="1"/>
          </p:cNvSpPr>
          <p:nvPr/>
        </p:nvSpPr>
        <p:spPr bwMode="auto">
          <a:xfrm>
            <a:off x="2411413" y="2439988"/>
            <a:ext cx="4321175" cy="4667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sz="2400">
                <a:latin typeface="+mn-lt"/>
              </a:rPr>
              <a:t>П    р    и    й   о    м    и</a:t>
            </a:r>
          </a:p>
        </p:txBody>
      </p:sp>
      <p:sp>
        <p:nvSpPr>
          <p:cNvPr id="22535" name="Line 38"/>
          <p:cNvSpPr>
            <a:spLocks noChangeShapeType="1"/>
          </p:cNvSpPr>
          <p:nvPr/>
        </p:nvSpPr>
        <p:spPr bwMode="auto">
          <a:xfrm flipH="1">
            <a:off x="1042988" y="2913063"/>
            <a:ext cx="2233612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36" name="Line 39"/>
          <p:cNvSpPr>
            <a:spLocks noChangeShapeType="1"/>
          </p:cNvSpPr>
          <p:nvPr/>
        </p:nvSpPr>
        <p:spPr bwMode="auto">
          <a:xfrm flipH="1">
            <a:off x="3419475" y="2913063"/>
            <a:ext cx="7207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37" name="Line 40"/>
          <p:cNvSpPr>
            <a:spLocks noChangeShapeType="1"/>
          </p:cNvSpPr>
          <p:nvPr/>
        </p:nvSpPr>
        <p:spPr bwMode="auto">
          <a:xfrm>
            <a:off x="4427538" y="2913063"/>
            <a:ext cx="11525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38" name="Line 41"/>
          <p:cNvSpPr>
            <a:spLocks noChangeShapeType="1"/>
          </p:cNvSpPr>
          <p:nvPr/>
        </p:nvSpPr>
        <p:spPr bwMode="auto">
          <a:xfrm>
            <a:off x="5068888" y="2898775"/>
            <a:ext cx="2519362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39" name="Text Box 23"/>
          <p:cNvSpPr txBox="1">
            <a:spLocks noChangeArrowheads="1"/>
          </p:cNvSpPr>
          <p:nvPr/>
        </p:nvSpPr>
        <p:spPr bwMode="auto">
          <a:xfrm>
            <a:off x="179388" y="3213100"/>
            <a:ext cx="205105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>
                <a:latin typeface="Calibri" pitchFamily="34" charset="0"/>
              </a:rPr>
              <a:t>робота в парах</a:t>
            </a:r>
          </a:p>
        </p:txBody>
      </p:sp>
      <p:sp>
        <p:nvSpPr>
          <p:cNvPr id="22540" name="Text Box 24"/>
          <p:cNvSpPr txBox="1">
            <a:spLocks noChangeArrowheads="1"/>
          </p:cNvSpPr>
          <p:nvPr/>
        </p:nvSpPr>
        <p:spPr bwMode="auto">
          <a:xfrm>
            <a:off x="107950" y="3694113"/>
            <a:ext cx="205105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>
                <a:latin typeface="Calibri" pitchFamily="34" charset="0"/>
              </a:rPr>
              <a:t>ротаційні трійки</a:t>
            </a:r>
          </a:p>
        </p:txBody>
      </p:sp>
      <p:sp>
        <p:nvSpPr>
          <p:cNvPr id="22541" name="Text Box 31"/>
          <p:cNvSpPr txBox="1">
            <a:spLocks noChangeArrowheads="1"/>
          </p:cNvSpPr>
          <p:nvPr/>
        </p:nvSpPr>
        <p:spPr bwMode="auto">
          <a:xfrm>
            <a:off x="142875" y="4237038"/>
            <a:ext cx="205105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>
                <a:latin typeface="Calibri" pitchFamily="34" charset="0"/>
              </a:rPr>
              <a:t>робота в малих групах</a:t>
            </a:r>
          </a:p>
        </p:txBody>
      </p:sp>
      <p:sp>
        <p:nvSpPr>
          <p:cNvPr id="22542" name="Text Box 35"/>
          <p:cNvSpPr txBox="1">
            <a:spLocks noChangeArrowheads="1"/>
          </p:cNvSpPr>
          <p:nvPr/>
        </p:nvSpPr>
        <p:spPr bwMode="auto">
          <a:xfrm>
            <a:off x="142875" y="5029200"/>
            <a:ext cx="205105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>
                <a:latin typeface="Calibri" pitchFamily="34" charset="0"/>
              </a:rPr>
              <a:t>акваріум</a:t>
            </a:r>
          </a:p>
        </p:txBody>
      </p:sp>
      <p:sp>
        <p:nvSpPr>
          <p:cNvPr id="22543" name="Text Box 26"/>
          <p:cNvSpPr txBox="1">
            <a:spLocks noChangeArrowheads="1"/>
          </p:cNvSpPr>
          <p:nvPr/>
        </p:nvSpPr>
        <p:spPr bwMode="auto">
          <a:xfrm>
            <a:off x="2374900" y="3206750"/>
            <a:ext cx="205105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>
                <a:latin typeface="Calibri" pitchFamily="34" charset="0"/>
              </a:rPr>
              <a:t>мікрофон</a:t>
            </a:r>
          </a:p>
        </p:txBody>
      </p:sp>
      <p:sp>
        <p:nvSpPr>
          <p:cNvPr id="22544" name="Text Box 25"/>
          <p:cNvSpPr txBox="1">
            <a:spLocks noChangeArrowheads="1"/>
          </p:cNvSpPr>
          <p:nvPr/>
        </p:nvSpPr>
        <p:spPr bwMode="auto">
          <a:xfrm>
            <a:off x="2374900" y="3733800"/>
            <a:ext cx="205105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>
                <a:latin typeface="Calibri" pitchFamily="34" charset="0"/>
              </a:rPr>
              <a:t>мозковий штурм</a:t>
            </a:r>
          </a:p>
        </p:txBody>
      </p:sp>
      <p:sp>
        <p:nvSpPr>
          <p:cNvPr id="22545" name="Text Box 32"/>
          <p:cNvSpPr txBox="1">
            <a:spLocks noChangeArrowheads="1"/>
          </p:cNvSpPr>
          <p:nvPr/>
        </p:nvSpPr>
        <p:spPr bwMode="auto">
          <a:xfrm>
            <a:off x="2374900" y="4237038"/>
            <a:ext cx="2051050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>
                <a:latin typeface="Calibri" pitchFamily="34" charset="0"/>
              </a:rPr>
              <a:t>навчаючи -  учусь</a:t>
            </a:r>
          </a:p>
        </p:txBody>
      </p:sp>
      <p:sp>
        <p:nvSpPr>
          <p:cNvPr id="22546" name="Text Box 36"/>
          <p:cNvSpPr txBox="1">
            <a:spLocks noChangeArrowheads="1"/>
          </p:cNvSpPr>
          <p:nvPr/>
        </p:nvSpPr>
        <p:spPr bwMode="auto">
          <a:xfrm>
            <a:off x="2357438" y="4714875"/>
            <a:ext cx="205105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>
                <a:latin typeface="Calibri" pitchFamily="34" charset="0"/>
              </a:rPr>
              <a:t>ажурна пилка</a:t>
            </a:r>
          </a:p>
        </p:txBody>
      </p:sp>
      <p:sp>
        <p:nvSpPr>
          <p:cNvPr id="22547" name="Text Box 33"/>
          <p:cNvSpPr txBox="1">
            <a:spLocks noChangeArrowheads="1"/>
          </p:cNvSpPr>
          <p:nvPr/>
        </p:nvSpPr>
        <p:spPr bwMode="auto">
          <a:xfrm>
            <a:off x="2357438" y="5214938"/>
            <a:ext cx="205105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>
                <a:latin typeface="Calibri" pitchFamily="34" charset="0"/>
              </a:rPr>
              <a:t>незакінчені речення</a:t>
            </a:r>
          </a:p>
        </p:txBody>
      </p:sp>
      <p:sp>
        <p:nvSpPr>
          <p:cNvPr id="22548" name="Text Box 28"/>
          <p:cNvSpPr txBox="1">
            <a:spLocks noChangeArrowheads="1"/>
          </p:cNvSpPr>
          <p:nvPr/>
        </p:nvSpPr>
        <p:spPr bwMode="auto">
          <a:xfrm>
            <a:off x="4678363" y="3206750"/>
            <a:ext cx="205105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>
                <a:latin typeface="Calibri" pitchFamily="34" charset="0"/>
              </a:rPr>
              <a:t>імітаційні ігри</a:t>
            </a:r>
          </a:p>
        </p:txBody>
      </p:sp>
      <p:sp>
        <p:nvSpPr>
          <p:cNvPr id="22549" name="Text Box 29"/>
          <p:cNvSpPr txBox="1">
            <a:spLocks noChangeArrowheads="1"/>
          </p:cNvSpPr>
          <p:nvPr/>
        </p:nvSpPr>
        <p:spPr bwMode="auto">
          <a:xfrm>
            <a:off x="4678363" y="3733800"/>
            <a:ext cx="205105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>
                <a:latin typeface="Calibri" pitchFamily="34" charset="0"/>
              </a:rPr>
              <a:t>розігрування ситуації за ролями</a:t>
            </a:r>
          </a:p>
        </p:txBody>
      </p:sp>
      <p:sp>
        <p:nvSpPr>
          <p:cNvPr id="22550" name="Text Box 27"/>
          <p:cNvSpPr txBox="1">
            <a:spLocks noChangeArrowheads="1"/>
          </p:cNvSpPr>
          <p:nvPr/>
        </p:nvSpPr>
        <p:spPr bwMode="auto">
          <a:xfrm>
            <a:off x="6838950" y="3206750"/>
            <a:ext cx="205105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>
                <a:latin typeface="Calibri" pitchFamily="34" charset="0"/>
              </a:rPr>
              <a:t>займи позицію</a:t>
            </a:r>
          </a:p>
        </p:txBody>
      </p:sp>
      <p:sp>
        <p:nvSpPr>
          <p:cNvPr id="22551" name="Text Box 30"/>
          <p:cNvSpPr txBox="1">
            <a:spLocks noChangeArrowheads="1"/>
          </p:cNvSpPr>
          <p:nvPr/>
        </p:nvSpPr>
        <p:spPr bwMode="auto">
          <a:xfrm>
            <a:off x="6838950" y="3733800"/>
            <a:ext cx="205105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>
                <a:latin typeface="Calibri" pitchFamily="34" charset="0"/>
              </a:rPr>
              <a:t>дискусія</a:t>
            </a:r>
          </a:p>
        </p:txBody>
      </p:sp>
      <p:sp>
        <p:nvSpPr>
          <p:cNvPr id="22552" name="Text Box 34"/>
          <p:cNvSpPr txBox="1">
            <a:spLocks noChangeArrowheads="1"/>
          </p:cNvSpPr>
          <p:nvPr/>
        </p:nvSpPr>
        <p:spPr bwMode="auto">
          <a:xfrm>
            <a:off x="6838950" y="4237038"/>
            <a:ext cx="205105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>
                <a:latin typeface="Calibri" pitchFamily="34" charset="0"/>
              </a:rPr>
              <a:t>“</a:t>
            </a:r>
            <a:r>
              <a:rPr lang="uk-UA" b="1">
                <a:latin typeface="Calibri" pitchFamily="34" charset="0"/>
              </a:rPr>
              <a:t>Так – ні”</a:t>
            </a:r>
          </a:p>
        </p:txBody>
      </p:sp>
      <p:sp>
        <p:nvSpPr>
          <p:cNvPr id="22553" name="Text Box 42"/>
          <p:cNvSpPr txBox="1">
            <a:spLocks noChangeArrowheads="1"/>
          </p:cNvSpPr>
          <p:nvPr/>
        </p:nvSpPr>
        <p:spPr bwMode="auto">
          <a:xfrm>
            <a:off x="6877050" y="4797425"/>
            <a:ext cx="205105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>
                <a:latin typeface="Calibri" pitchFamily="34" charset="0"/>
              </a:rPr>
              <a:t>“Метод Прес”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715" y="4678991"/>
            <a:ext cx="2434346" cy="1622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1237</Words>
  <Application>Microsoft Office PowerPoint</Application>
  <PresentationFormat>Экран (4:3)</PresentationFormat>
  <Paragraphs>173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5" baseType="lpstr">
      <vt:lpstr>Arial</vt:lpstr>
      <vt:lpstr>Arial Black</vt:lpstr>
      <vt:lpstr>Bookman Old Style</vt:lpstr>
      <vt:lpstr>Calibri</vt:lpstr>
      <vt:lpstr>Georgia</vt:lpstr>
      <vt:lpstr>Lucida Console</vt:lpstr>
      <vt:lpstr>Lucida Sans Unicode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user</cp:lastModifiedBy>
  <cp:revision>102</cp:revision>
  <cp:lastPrinted>2012-04-04T13:15:15Z</cp:lastPrinted>
  <dcterms:created xsi:type="dcterms:W3CDTF">2012-04-28T15:05:31Z</dcterms:created>
  <dcterms:modified xsi:type="dcterms:W3CDTF">2017-03-01T10:43:56Z</dcterms:modified>
</cp:coreProperties>
</file>