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59" r:id="rId5"/>
    <p:sldId id="258" r:id="rId6"/>
    <p:sldId id="263" r:id="rId7"/>
    <p:sldId id="267" r:id="rId8"/>
    <p:sldId id="268" r:id="rId9"/>
    <p:sldId id="269" r:id="rId10"/>
    <p:sldId id="270" r:id="rId11"/>
    <p:sldId id="271" r:id="rId12"/>
    <p:sldId id="264" r:id="rId13"/>
    <p:sldId id="272" r:id="rId14"/>
    <p:sldId id="26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9B9F-F58E-4566-BB50-620FC60EFA4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2E4B-9051-4F78-9A11-C4281DB0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кель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58246" cy="2643206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Willkommen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 Köln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toptravel.ru/images2/german2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4306802" cy="3143272"/>
          </a:xfrm>
          <a:prstGeom prst="rect">
            <a:avLst/>
          </a:prstGeom>
          <a:noFill/>
        </p:spPr>
      </p:pic>
      <p:pic>
        <p:nvPicPr>
          <p:cNvPr id="26634" name="Picture 10" descr="http://luxury-travel-magazine.ru/wp-content/uploads/2011/01/philarmo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24"/>
            <a:ext cx="4197315" cy="3505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en-US" dirty="0" err="1" smtClean="0"/>
              <a:t>Kulturzentrum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800" dirty="0" smtClean="0"/>
              <a:t>9 </a:t>
            </a:r>
            <a:r>
              <a:rPr lang="en-US" sz="2800" dirty="0" err="1" smtClean="0"/>
              <a:t>städtische</a:t>
            </a:r>
            <a:r>
              <a:rPr lang="en-US" sz="2800" dirty="0" smtClean="0"/>
              <a:t>, </a:t>
            </a:r>
            <a:r>
              <a:rPr lang="en-US" sz="2800" dirty="0" err="1" smtClean="0"/>
              <a:t>viele</a:t>
            </a:r>
            <a:r>
              <a:rPr lang="en-US" sz="2800" dirty="0" smtClean="0"/>
              <a:t> </a:t>
            </a:r>
            <a:r>
              <a:rPr lang="en-US" sz="2800" dirty="0" err="1" smtClean="0"/>
              <a:t>Privatmuseen</a:t>
            </a:r>
            <a:r>
              <a:rPr lang="en-US" sz="2800" dirty="0" smtClean="0"/>
              <a:t>, 120 </a:t>
            </a:r>
            <a:r>
              <a:rPr lang="en-US" sz="2800" dirty="0" err="1" smtClean="0"/>
              <a:t>Galerien</a:t>
            </a:r>
            <a:r>
              <a:rPr lang="en-US" sz="2800" dirty="0" smtClean="0"/>
              <a:t>, die </a:t>
            </a:r>
            <a:r>
              <a:rPr lang="en-US" sz="2800" dirty="0" err="1" smtClean="0"/>
              <a:t>Kunsthalle</a:t>
            </a:r>
            <a:r>
              <a:rPr lang="en-US" sz="2800" dirty="0" smtClean="0"/>
              <a:t>, die </a:t>
            </a:r>
            <a:r>
              <a:rPr lang="en-US" sz="2800" dirty="0" err="1" smtClean="0"/>
              <a:t>Philharmonie</a:t>
            </a:r>
            <a:r>
              <a:rPr lang="en-US" sz="2800" dirty="0" smtClean="0"/>
              <a:t>, das </a:t>
            </a:r>
            <a:r>
              <a:rPr lang="en-US" sz="2800" dirty="0" err="1" smtClean="0"/>
              <a:t>Opernhaus</a:t>
            </a:r>
            <a:endParaRPr lang="ru-RU" dirty="0"/>
          </a:p>
        </p:txBody>
      </p:sp>
      <p:pic>
        <p:nvPicPr>
          <p:cNvPr id="26628" name="Picture 4" descr="http://www.chocolatewords.ru/wp-content/uploads/2011/08/%D0%BC%D1%83%D0%B7%D0%B5%D0%B9-%D1%88%D0%BE%D0%BA-%D1%81%D0%B0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678769"/>
            <a:ext cx="2428892" cy="182166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857364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Chocomuseum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00892" y="3500438"/>
            <a:ext cx="19430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Phil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armonie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500098" y="152400"/>
            <a:ext cx="9339298" cy="6348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живопись, музеи, кель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83626"/>
            <a:ext cx="2428892" cy="18168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06" y="3528956"/>
            <a:ext cx="395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Museum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Ostasiatische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15074" y="1928802"/>
            <a:ext cx="24431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 Museum Ludwig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w-world.de/image/0,,5765446_1,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32806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</a:t>
            </a:r>
            <a:r>
              <a:rPr lang="en-US" dirty="0" smtClean="0"/>
              <a:t> Köln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grö</a:t>
            </a:r>
            <a:r>
              <a:rPr lang="el-GR" dirty="0" smtClean="0"/>
              <a:t>β</a:t>
            </a:r>
            <a:r>
              <a:rPr lang="en-US" dirty="0" smtClean="0"/>
              <a:t>ten </a:t>
            </a:r>
            <a:r>
              <a:rPr lang="en-US" dirty="0" err="1" smtClean="0"/>
              <a:t>Universitäten</a:t>
            </a:r>
            <a:r>
              <a:rPr lang="en-US" dirty="0" smtClean="0"/>
              <a:t> </a:t>
            </a:r>
            <a:r>
              <a:rPr lang="en-US" dirty="0" err="1" smtClean="0"/>
              <a:t>Deutschlands</a:t>
            </a:r>
            <a:r>
              <a:rPr lang="en-US" dirty="0" smtClean="0"/>
              <a:t> (</a:t>
            </a:r>
            <a:r>
              <a:rPr lang="en-US" dirty="0" err="1" smtClean="0"/>
              <a:t>Geburtsjahr</a:t>
            </a:r>
            <a:r>
              <a:rPr lang="en-US" dirty="0" smtClean="0"/>
              <a:t> 1388)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Admin\Рабочий стол\карна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419"/>
            <a:ext cx="8286808" cy="6000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hu-HU" dirty="0" smtClean="0"/>
              <a:t>ö</a:t>
            </a:r>
            <a:r>
              <a:rPr lang="en-US" dirty="0" err="1" smtClean="0"/>
              <a:t>lner</a:t>
            </a:r>
            <a:r>
              <a:rPr lang="en-US" dirty="0" smtClean="0"/>
              <a:t> </a:t>
            </a:r>
            <a:r>
              <a:rPr lang="en-US" dirty="0" err="1" smtClean="0"/>
              <a:t>Karneval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/>
          <a:srcRect l="18750" t="39551" r="42578" b="9179"/>
          <a:stretch>
            <a:fillRect/>
          </a:stretch>
        </p:blipFill>
        <p:spPr bwMode="auto">
          <a:xfrm>
            <a:off x="571472" y="1643050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Kölnischwasser</a:t>
            </a:r>
            <a:endParaRPr lang="ru-RU" dirty="0"/>
          </a:p>
        </p:txBody>
      </p:sp>
      <p:pic>
        <p:nvPicPr>
          <p:cNvPr id="28674" name="Picture 2" descr="http://www.dw-world.de/image/0,,2701266_1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84" y="1643050"/>
            <a:ext cx="1847850" cy="1362075"/>
          </a:xfrm>
          <a:prstGeom prst="rect">
            <a:avLst/>
          </a:prstGeom>
          <a:noFill/>
        </p:spPr>
      </p:pic>
      <p:pic>
        <p:nvPicPr>
          <p:cNvPr id="28680" name="Picture 8" descr="http://www.parfumclassic.ru/image.php?myimg=images/CIMG3177.gif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r="14999"/>
          <a:stretch>
            <a:fillRect/>
          </a:stretch>
        </p:blipFill>
        <p:spPr bwMode="auto">
          <a:xfrm>
            <a:off x="5786446" y="3429000"/>
            <a:ext cx="2428892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2.foto.rambler.ru/preview/r/668x444/4d530455-b8f0-983a-b20e-7b8e0a33a3ed/%D0%92%D0%BE%D0%BA%D0%B7%D0%B0%D0%BB_%D0%B2_%D0%9A%D0%B5%D0%BB%D1%8C%D0%BD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53910"/>
            <a:ext cx="4071966" cy="27065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Verkehrszentrum</a:t>
            </a:r>
            <a:endParaRPr lang="ru-RU" dirty="0"/>
          </a:p>
        </p:txBody>
      </p:sp>
      <p:pic>
        <p:nvPicPr>
          <p:cNvPr id="3" name="Picture 2" descr="http://static.photaki.com/%D0%96%D0%B5%D0%BB%D0%B5%D0%B7%D0%BD%D0%BE%D0%B4%D0%BE%D1%80%D0%BE%D0%B6%D0%BD%D1%8B%D0%B9-%D0%B2%D0%BE%D0%BA%D0%B7%D0%B0%D0%BB-%D0%B2-%D0%9A%D0%B5%D0%BB%D1%8C%D0%BD%D0%B5-%D0%93%D0%B5%D1%80%D0%BC%D0%B0%D0%BD%D0%B8%D1%8F_197626.jpg"/>
          <p:cNvPicPr>
            <a:picLocks noChangeAspect="1" noChangeArrowheads="1"/>
          </p:cNvPicPr>
          <p:nvPr/>
        </p:nvPicPr>
        <p:blipFill>
          <a:blip r:embed="rId3"/>
          <a:srcRect b="6129"/>
          <a:stretch>
            <a:fillRect/>
          </a:stretch>
        </p:blipFill>
        <p:spPr bwMode="auto">
          <a:xfrm>
            <a:off x="4768783" y="1214422"/>
            <a:ext cx="3723603" cy="2428892"/>
          </a:xfrm>
          <a:prstGeom prst="rect">
            <a:avLst/>
          </a:prstGeom>
          <a:noFill/>
        </p:spPr>
      </p:pic>
      <p:pic>
        <p:nvPicPr>
          <p:cNvPr id="5128" name="Picture 8" descr="http://css.ffclub.ru/forum/uploads/post-49-11634378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04025"/>
            <a:ext cx="4071966" cy="3053975"/>
          </a:xfrm>
          <a:prstGeom prst="rect">
            <a:avLst/>
          </a:prstGeom>
          <a:noFill/>
        </p:spPr>
      </p:pic>
      <p:sp>
        <p:nvSpPr>
          <p:cNvPr id="5130" name="AutoShape 10" descr="http://turotvet.com/wp-content/uploads/2011/03/colo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turotvet.com/wp-content/uploads/2011/03/colog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371477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akre.ru/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708109" cy="5138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Köln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gesehen</a:t>
            </a:r>
            <a:r>
              <a:rPr lang="en-US" dirty="0" smtClean="0"/>
              <a:t> hat,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85789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hat Deutschland </a:t>
            </a:r>
            <a:r>
              <a:rPr lang="en-US" sz="3600" dirty="0" err="1" smtClean="0"/>
              <a:t>nicht</a:t>
            </a:r>
            <a:r>
              <a:rPr lang="en-US" sz="3600" dirty="0" smtClean="0"/>
              <a:t> </a:t>
            </a:r>
            <a:r>
              <a:rPr lang="en-US" sz="3600" dirty="0" err="1" smtClean="0"/>
              <a:t>gesehen</a:t>
            </a:r>
            <a:r>
              <a:rPr lang="en-US" sz="3600" dirty="0" smtClean="0"/>
              <a:t>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viertgrö</a:t>
            </a:r>
            <a:r>
              <a:rPr lang="el-GR" dirty="0" smtClean="0"/>
              <a:t>β</a:t>
            </a:r>
            <a:r>
              <a:rPr lang="en-US" dirty="0" err="1" smtClean="0"/>
              <a:t>te</a:t>
            </a:r>
            <a:r>
              <a:rPr lang="en-US" dirty="0" smtClean="0"/>
              <a:t>  deutsche </a:t>
            </a:r>
            <a:r>
              <a:rPr lang="en-US" dirty="0" err="1" smtClean="0"/>
              <a:t>Stadt</a:t>
            </a:r>
            <a:endParaRPr lang="ru-RU" dirty="0"/>
          </a:p>
        </p:txBody>
      </p:sp>
      <p:pic>
        <p:nvPicPr>
          <p:cNvPr id="14344" name="Picture 8" descr="http://img-fotki.yandex.ru/get/2708/pplatner.13/0_1b842_5229ec3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42968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Köln </a:t>
            </a:r>
            <a:r>
              <a:rPr lang="en-US" sz="3600" dirty="0" err="1" smtClean="0"/>
              <a:t>wurde</a:t>
            </a:r>
            <a:r>
              <a:rPr lang="en-US" sz="3600" dirty="0" smtClean="0"/>
              <a:t> </a:t>
            </a:r>
            <a:r>
              <a:rPr lang="en-US" sz="3600" dirty="0" err="1" smtClean="0"/>
              <a:t>vor</a:t>
            </a:r>
            <a:r>
              <a:rPr lang="en-US" sz="3600" dirty="0" smtClean="0"/>
              <a:t> 2000 </a:t>
            </a:r>
            <a:r>
              <a:rPr lang="en-US" sz="3600" dirty="0" err="1" smtClean="0"/>
              <a:t>Jahren</a:t>
            </a:r>
            <a:r>
              <a:rPr lang="en-US" sz="3600" dirty="0" smtClean="0"/>
              <a:t>, von 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römischen</a:t>
            </a:r>
            <a:r>
              <a:rPr lang="en-US" sz="3600" dirty="0" smtClean="0"/>
              <a:t> </a:t>
            </a:r>
            <a:r>
              <a:rPr lang="en-US" sz="3600" dirty="0" err="1" smtClean="0"/>
              <a:t>Königin</a:t>
            </a:r>
            <a:r>
              <a:rPr lang="en-US" sz="3600" dirty="0" smtClean="0"/>
              <a:t> Agrippina </a:t>
            </a:r>
            <a:r>
              <a:rPr lang="en-US" sz="3600" dirty="0" err="1" smtClean="0"/>
              <a:t>gegründet</a:t>
            </a:r>
            <a:endParaRPr lang="ru-RU" sz="3600" dirty="0"/>
          </a:p>
        </p:txBody>
      </p:sp>
      <p:pic>
        <p:nvPicPr>
          <p:cNvPr id="13314" name="Picture 2" descr="http://www.roma-caputmundi.com/images/articles_miniheade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75" y="1071546"/>
            <a:ext cx="9169475" cy="364333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14290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älteste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deutsche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Stadt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jplus.ru/img4/q/u/quaerentus/th_IMGP6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3"/>
            <a:ext cx="7786742" cy="58400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Über</a:t>
            </a:r>
            <a:r>
              <a:rPr lang="en-US" dirty="0" smtClean="0"/>
              <a:t> 1 Mio </a:t>
            </a:r>
            <a:r>
              <a:rPr lang="en-US" dirty="0" err="1" smtClean="0"/>
              <a:t>Einwohner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Hafenstadt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liegt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beiden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Flusses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Rhein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Das </a:t>
            </a:r>
            <a:r>
              <a:rPr lang="en-US" dirty="0" err="1" smtClean="0">
                <a:solidFill>
                  <a:schemeClr val="bg1"/>
                </a:solidFill>
              </a:rPr>
              <a:t>Wahrzeichen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Stadt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ist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der</a:t>
            </a:r>
            <a:r>
              <a:rPr lang="en-US" dirty="0" smtClean="0">
                <a:solidFill>
                  <a:schemeClr val="bg1"/>
                </a:solidFill>
              </a:rPr>
              <a:t> K</a:t>
            </a:r>
            <a:r>
              <a:rPr lang="hu-HU" dirty="0" smtClean="0">
                <a:solidFill>
                  <a:schemeClr val="bg1"/>
                </a:solidFill>
              </a:rPr>
              <a:t>ö</a:t>
            </a:r>
            <a:r>
              <a:rPr lang="en-US" dirty="0" err="1" smtClean="0">
                <a:solidFill>
                  <a:schemeClr val="bg1"/>
                </a:solidFill>
              </a:rPr>
              <a:t>lner</a:t>
            </a:r>
            <a:r>
              <a:rPr lang="en-US" dirty="0" smtClean="0">
                <a:solidFill>
                  <a:schemeClr val="bg1"/>
                </a:solidFill>
              </a:rPr>
              <a:t> Dom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lasshole.users.photofile.ru/photo/vlasshole/96375129/xlarge/115883027.jpg"/>
          <p:cNvPicPr>
            <a:picLocks noChangeAspect="1" noChangeArrowheads="1"/>
          </p:cNvPicPr>
          <p:nvPr/>
        </p:nvPicPr>
        <p:blipFill>
          <a:blip r:embed="rId2"/>
          <a:srcRect l="3040" t="4608" r="3205" b="5529"/>
          <a:stretch>
            <a:fillRect/>
          </a:stretch>
        </p:blipFill>
        <p:spPr bwMode="auto">
          <a:xfrm>
            <a:off x="428596" y="1214422"/>
            <a:ext cx="8358246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Rathaus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schönsten</a:t>
            </a:r>
            <a:r>
              <a:rPr lang="en-US" dirty="0" smtClean="0"/>
              <a:t> </a:t>
            </a:r>
            <a:r>
              <a:rPr lang="en-US" dirty="0" err="1" smtClean="0"/>
              <a:t>Bauten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Köln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Messegebäude</a:t>
            </a:r>
            <a:endParaRPr lang="ru-RU" dirty="0"/>
          </a:p>
        </p:txBody>
      </p:sp>
      <p:pic>
        <p:nvPicPr>
          <p:cNvPr id="24578" name="Picture 2" descr="Файл:Koelnmesse Nordeingang.jpg"/>
          <p:cNvPicPr>
            <a:picLocks noChangeAspect="1" noChangeArrowheads="1"/>
          </p:cNvPicPr>
          <p:nvPr/>
        </p:nvPicPr>
        <p:blipFill>
          <a:blip r:embed="rId2"/>
          <a:srcRect l="4054" r="10000"/>
          <a:stretch>
            <a:fillRect/>
          </a:stretch>
        </p:blipFill>
        <p:spPr bwMode="auto">
          <a:xfrm>
            <a:off x="0" y="1285860"/>
            <a:ext cx="9144000" cy="31917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78632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Hier</a:t>
            </a:r>
            <a:r>
              <a:rPr lang="en-US" sz="3600" dirty="0" smtClean="0"/>
              <a:t> </a:t>
            </a:r>
            <a:r>
              <a:rPr lang="en-US" sz="3600" dirty="0" err="1" smtClean="0"/>
              <a:t>finden</a:t>
            </a:r>
            <a:r>
              <a:rPr lang="en-US" sz="3600" dirty="0" smtClean="0"/>
              <a:t> </a:t>
            </a:r>
            <a:r>
              <a:rPr lang="en-US" sz="3600" dirty="0" err="1" smtClean="0"/>
              <a:t>jährlich</a:t>
            </a:r>
            <a:r>
              <a:rPr lang="en-US" sz="3600" dirty="0" smtClean="0"/>
              <a:t> </a:t>
            </a:r>
            <a:r>
              <a:rPr lang="en-US" sz="3600" dirty="0" err="1" smtClean="0"/>
              <a:t>Möbel</a:t>
            </a:r>
            <a:r>
              <a:rPr lang="en-US" sz="3600" dirty="0" smtClean="0"/>
              <a:t>-, Auto-, </a:t>
            </a:r>
            <a:r>
              <a:rPr lang="en-US" sz="3600" dirty="0" err="1" smtClean="0"/>
              <a:t>Bekleidungsmessen</a:t>
            </a:r>
            <a:r>
              <a:rPr lang="en-US" sz="3600" dirty="0" smtClean="0"/>
              <a:t> </a:t>
            </a:r>
            <a:r>
              <a:rPr lang="en-US" sz="3600" dirty="0" err="1" smtClean="0"/>
              <a:t>statt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ilderbuch-koeln.de/img/9b/0b/123237.978x1304xi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Kölner</a:t>
            </a:r>
            <a:r>
              <a:rPr lang="en-US" dirty="0" smtClean="0"/>
              <a:t> </a:t>
            </a:r>
            <a:r>
              <a:rPr lang="en-US" dirty="0" err="1" smtClean="0"/>
              <a:t>Grüngürtel</a:t>
            </a:r>
            <a:r>
              <a:rPr lang="en-US" dirty="0" smtClean="0"/>
              <a:t>(7km </a:t>
            </a:r>
            <a:r>
              <a:rPr lang="en-US" dirty="0" err="1" smtClean="0"/>
              <a:t>lang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115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Willkommen in   Köln</vt:lpstr>
      <vt:lpstr>Die viertgröβte  deutsche Stadt</vt:lpstr>
      <vt:lpstr>Köln wurde vor 2000 Jahren, von der römischen Königin Agrippina gegründet</vt:lpstr>
      <vt:lpstr>Über 1 Mio Einwohner</vt:lpstr>
      <vt:lpstr>Eine Hafenstadt</vt:lpstr>
      <vt:lpstr>Das Wahrzeichen der Stadt  ist der Kölner Dom </vt:lpstr>
      <vt:lpstr>Das Rathaus ist einer der schönsten Bauten der Stadt Köln</vt:lpstr>
      <vt:lpstr>Das Messegebäude</vt:lpstr>
      <vt:lpstr>Kölner Grüngürtel(7km lang)</vt:lpstr>
      <vt:lpstr>Kulturzentrum:  9 städtische, viele Privatmuseen, 120 Galerien, die Kunsthalle, die Philharmonie, das Opernhaus</vt:lpstr>
      <vt:lpstr>Uni Köln ist eine der gröβten Universitäten Deutschlands (Geburtsjahr 1388)</vt:lpstr>
      <vt:lpstr>Kölner Karneval</vt:lpstr>
      <vt:lpstr>Kölnischwasser</vt:lpstr>
      <vt:lpstr>Ein Verkehrszentrum</vt:lpstr>
      <vt:lpstr>Wer Köln nicht gesehen hat,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Kőln</dc:title>
  <dc:creator>Admin</dc:creator>
  <cp:lastModifiedBy>FuckYouBill</cp:lastModifiedBy>
  <cp:revision>30</cp:revision>
  <dcterms:created xsi:type="dcterms:W3CDTF">2011-04-10T12:14:14Z</dcterms:created>
  <dcterms:modified xsi:type="dcterms:W3CDTF">2017-02-21T17:28:37Z</dcterms:modified>
</cp:coreProperties>
</file>