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1" r:id="rId4"/>
    <p:sldId id="266" r:id="rId5"/>
    <p:sldId id="263" r:id="rId6"/>
    <p:sldId id="264" r:id="rId7"/>
    <p:sldId id="265" r:id="rId8"/>
    <p:sldId id="258" r:id="rId9"/>
    <p:sldId id="259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vytyag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445449"/>
            <a:ext cx="4536504" cy="5412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260648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Arial Black" pitchFamily="34" charset="0"/>
                <a:cs typeface="Aharoni" pitchFamily="2" charset="-79"/>
              </a:rPr>
              <a:t>УКРАЇНСЬКЕ КОЗАЦТВО</a:t>
            </a:r>
            <a:endParaRPr lang="ru-RU" sz="3600" b="1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38200"/>
          </a:xfrm>
        </p:spPr>
        <p:txBody>
          <a:bodyPr/>
          <a:lstStyle/>
          <a:p>
            <a:pPr algn="ctr"/>
            <a:r>
              <a:rPr lang="uk-UA" dirty="0" smtClean="0"/>
              <a:t>Козацький Вишкіл </a:t>
            </a:r>
            <a:endParaRPr lang="ru-RU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7312503" cy="54752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ullsi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094502" cy="62373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763144" cy="5564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запорозьких</a:t>
            </a:r>
            <a:r>
              <a:rPr lang="ru-RU" dirty="0" smtClean="0"/>
              <a:t> </a:t>
            </a:r>
            <a:r>
              <a:rPr lang="ru-RU" dirty="0" err="1" smtClean="0"/>
              <a:t>козаків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особливий</a:t>
            </a:r>
            <a:r>
              <a:rPr lang="ru-RU" dirty="0" smtClean="0"/>
              <a:t> культ </a:t>
            </a:r>
            <a:r>
              <a:rPr lang="ru-RU" dirty="0" err="1" smtClean="0"/>
              <a:t>Богородиці-Покрови</a:t>
            </a:r>
            <a:r>
              <a:rPr lang="ru-RU" dirty="0" smtClean="0"/>
              <a:t> як </a:t>
            </a:r>
            <a:r>
              <a:rPr lang="ru-RU" dirty="0" err="1" smtClean="0"/>
              <a:t>заступниці</a:t>
            </a:r>
            <a:r>
              <a:rPr lang="ru-RU" dirty="0" smtClean="0"/>
              <a:t> та </a:t>
            </a:r>
            <a:r>
              <a:rPr lang="ru-RU" dirty="0" err="1" smtClean="0"/>
              <a:t>захисниці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ворога.</a:t>
            </a:r>
            <a:endParaRPr lang="ru-RU" dirty="0"/>
          </a:p>
        </p:txBody>
      </p:sp>
      <p:pic>
        <p:nvPicPr>
          <p:cNvPr id="4" name="Содержимое 3" descr="d38d787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405638"/>
            <a:ext cx="4382481" cy="64523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gajdachny_pet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83634"/>
            <a:ext cx="5760640" cy="669073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619128" cy="40519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i="1" dirty="0" err="1" smtClean="0"/>
              <a:t>Запорізький</a:t>
            </a:r>
            <a:r>
              <a:rPr lang="ru-RU" i="1" dirty="0" smtClean="0"/>
              <a:t> </a:t>
            </a:r>
            <a:r>
              <a:rPr lang="ru-RU" i="1" dirty="0" err="1" smtClean="0"/>
              <a:t>козак</a:t>
            </a:r>
            <a:r>
              <a:rPr lang="ru-RU" i="1" dirty="0" smtClean="0"/>
              <a:t> при </a:t>
            </a:r>
            <a:r>
              <a:rPr lang="ru-RU" i="1" dirty="0" err="1" smtClean="0"/>
              <a:t>повному</a:t>
            </a:r>
            <a:r>
              <a:rPr lang="ru-RU" i="1" dirty="0" smtClean="0"/>
              <a:t> </a:t>
            </a:r>
            <a:r>
              <a:rPr lang="ru-RU" i="1" dirty="0" err="1" smtClean="0"/>
              <a:t>озброєнні</a:t>
            </a:r>
            <a:r>
              <a:rPr lang="ru-RU" i="1" dirty="0" smtClean="0"/>
              <a:t>. Гравюра ХІХ ст.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bizslovo.org/content/images/stories/kozactvo/08-harakter-zaporozhe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0"/>
            <a:ext cx="49437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3456384" cy="583264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«Як </a:t>
            </a:r>
            <a:r>
              <a:rPr lang="ru-RU" b="1" i="1" dirty="0" err="1" smtClean="0"/>
              <a:t>натягну</a:t>
            </a:r>
            <a:r>
              <a:rPr lang="ru-RU" b="1" i="1" dirty="0" smtClean="0"/>
              <a:t> лук я, </a:t>
            </a:r>
            <a:r>
              <a:rPr lang="ru-RU" b="1" i="1" dirty="0" err="1" smtClean="0"/>
              <a:t>брязну</a:t>
            </a:r>
            <a:r>
              <a:rPr lang="ru-RU" b="1" i="1" dirty="0" smtClean="0"/>
              <a:t> </a:t>
            </a:r>
            <a:r>
              <a:rPr lang="ru-RU" b="1" i="1" dirty="0" err="1" smtClean="0"/>
              <a:t>тятивою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То </a:t>
            </a:r>
            <a:r>
              <a:rPr lang="ru-RU" b="1" i="1" dirty="0" err="1" smtClean="0"/>
              <a:t>мусить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утікати</a:t>
            </a:r>
            <a:r>
              <a:rPr lang="ru-RU" b="1" i="1" dirty="0" smtClean="0"/>
              <a:t> хан </a:t>
            </a:r>
            <a:r>
              <a:rPr lang="ru-RU" b="1" i="1" dirty="0" err="1" smtClean="0"/>
              <a:t>кримський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з</a:t>
            </a:r>
            <a:r>
              <a:rPr lang="ru-RU" b="1" i="1" dirty="0" smtClean="0"/>
              <a:t> ордою».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ile0765-001-274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68689"/>
            <a:ext cx="4650678" cy="678931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3795" y="0"/>
            <a:ext cx="9237795" cy="6928346"/>
          </a:xfrm>
        </p:spPr>
      </p:pic>
      <p:pic>
        <p:nvPicPr>
          <p:cNvPr id="5" name="Picture 2" descr="C:\Users\user\Pictures\2016-10-31\00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834514"/>
            <a:ext cx="1728192" cy="2023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Козацькі чайки</a:t>
            </a:r>
            <a:endParaRPr lang="ru-RU" b="1" dirty="0"/>
          </a:p>
        </p:txBody>
      </p:sp>
      <p:pic>
        <p:nvPicPr>
          <p:cNvPr id="6" name="Содержимое 5" descr="image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499305" cy="518457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uk-UA" dirty="0" smtClean="0"/>
              <a:t>Артилерія Козаків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02-400x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244408" cy="55478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6" descr="http://www.bizslovo.org/content/images/stories/kozactvo/09-harakter-kozacki%20lyulky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1486272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i="1" dirty="0" err="1" smtClean="0"/>
              <a:t>Запорозькі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розваги</a:t>
            </a:r>
            <a:r>
              <a:rPr lang="ru-RU" sz="2700" i="1" dirty="0" smtClean="0"/>
              <a:t>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i="1" dirty="0" smtClean="0"/>
              <a:t>Гравюра Т. </a:t>
            </a:r>
            <a:r>
              <a:rPr lang="ru-RU" sz="2700" i="1" dirty="0" err="1" smtClean="0"/>
              <a:t>Калинського</a:t>
            </a:r>
            <a:r>
              <a:rPr lang="ru-RU" sz="2700" i="1" dirty="0" smtClean="0"/>
              <a:t>.  70-ті роки XVIII ст.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297600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7970068" cy="552591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</TotalTime>
  <Words>34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    Запорізький козак при повному озброєнні. Гравюра ХІХ ст. </vt:lpstr>
      <vt:lpstr>«Як натягну лук я, брязну тятивою, То мусить утікати хан кримський з ордою». </vt:lpstr>
      <vt:lpstr>Слайд 5</vt:lpstr>
      <vt:lpstr>Козацькі чайки</vt:lpstr>
      <vt:lpstr>Артилерія Козаків</vt:lpstr>
      <vt:lpstr>Слайд 8</vt:lpstr>
      <vt:lpstr>Запорозькі розваги. Гравюра Т. Калинського.  70-ті роки XVIII ст. </vt:lpstr>
      <vt:lpstr>Козацький Вишкіл </vt:lpstr>
      <vt:lpstr>Слайд 11</vt:lpstr>
      <vt:lpstr>У запорозьких козаків був особливий культ Богородиці-Покрови як заступниці та захисниці від ворога.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2016-10-31T18:39:00Z</dcterms:created>
  <dcterms:modified xsi:type="dcterms:W3CDTF">2017-02-18T12:44:52Z</dcterms:modified>
</cp:coreProperties>
</file>