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261" r:id="rId3"/>
    <p:sldId id="257" r:id="rId4"/>
    <p:sldId id="258" r:id="rId5"/>
    <p:sldId id="259" r:id="rId6"/>
    <p:sldId id="260" r:id="rId7"/>
    <p:sldId id="275" r:id="rId8"/>
    <p:sldId id="274" r:id="rId9"/>
    <p:sldId id="280" r:id="rId10"/>
    <p:sldId id="278" r:id="rId11"/>
    <p:sldId id="264" r:id="rId12"/>
    <p:sldId id="262" r:id="rId13"/>
    <p:sldId id="266" r:id="rId14"/>
    <p:sldId id="263" r:id="rId15"/>
    <p:sldId id="279" r:id="rId16"/>
    <p:sldId id="273" r:id="rId17"/>
    <p:sldId id="267" r:id="rId18"/>
    <p:sldId id="276" r:id="rId19"/>
    <p:sldId id="277" r:id="rId20"/>
    <p:sldId id="265" r:id="rId21"/>
    <p:sldId id="269" r:id="rId22"/>
    <p:sldId id="270" r:id="rId23"/>
    <p:sldId id="271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074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80F59-9F60-4C35-9898-9F175ED24E1C}" type="datetimeFigureOut">
              <a:rPr lang="ru-RU" smtClean="0"/>
              <a:pPr/>
              <a:t>29.09.2013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5E476-CA44-4220-A90A-FDE5D6CFD3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0427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80F59-9F60-4C35-9898-9F175ED24E1C}" type="datetimeFigureOut">
              <a:rPr lang="ru-RU" smtClean="0"/>
              <a:pPr/>
              <a:t>29.09.2013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5E476-CA44-4220-A90A-FDE5D6CFD3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729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80F59-9F60-4C35-9898-9F175ED24E1C}" type="datetimeFigureOut">
              <a:rPr lang="ru-RU" smtClean="0"/>
              <a:pPr/>
              <a:t>29.09.2013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5E476-CA44-4220-A90A-FDE5D6CFD3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7529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80F59-9F60-4C35-9898-9F175ED24E1C}" type="datetimeFigureOut">
              <a:rPr lang="ru-RU" smtClean="0"/>
              <a:pPr/>
              <a:t>29.09.2013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5E476-CA44-4220-A90A-FDE5D6CFD3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8085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80F59-9F60-4C35-9898-9F175ED24E1C}" type="datetimeFigureOut">
              <a:rPr lang="ru-RU" smtClean="0"/>
              <a:pPr/>
              <a:t>29.09.2013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5E476-CA44-4220-A90A-FDE5D6CFD3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7893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80F59-9F60-4C35-9898-9F175ED24E1C}" type="datetimeFigureOut">
              <a:rPr lang="ru-RU" smtClean="0"/>
              <a:pPr/>
              <a:t>29.09.2013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5E476-CA44-4220-A90A-FDE5D6CFD3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3118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80F59-9F60-4C35-9898-9F175ED24E1C}" type="datetimeFigureOut">
              <a:rPr lang="ru-RU" smtClean="0"/>
              <a:pPr/>
              <a:t>29.09.2013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5E476-CA44-4220-A90A-FDE5D6CFD3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7510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80F59-9F60-4C35-9898-9F175ED24E1C}" type="datetimeFigureOut">
              <a:rPr lang="ru-RU" smtClean="0"/>
              <a:pPr/>
              <a:t>29.09.2013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5E476-CA44-4220-A90A-FDE5D6CFD3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10438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80F59-9F60-4C35-9898-9F175ED24E1C}" type="datetimeFigureOut">
              <a:rPr lang="ru-RU" smtClean="0"/>
              <a:pPr/>
              <a:t>29.09.2013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5E476-CA44-4220-A90A-FDE5D6CFD3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9416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80F59-9F60-4C35-9898-9F175ED24E1C}" type="datetimeFigureOut">
              <a:rPr lang="ru-RU" smtClean="0"/>
              <a:pPr/>
              <a:t>29.09.2013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5E476-CA44-4220-A90A-FDE5D6CFD3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18708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80F59-9F60-4C35-9898-9F175ED24E1C}" type="datetimeFigureOut">
              <a:rPr lang="ru-RU" smtClean="0"/>
              <a:pPr/>
              <a:t>29.09.2013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5E476-CA44-4220-A90A-FDE5D6CFD3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0904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B80F59-9F60-4C35-9898-9F175ED24E1C}" type="datetimeFigureOut">
              <a:rPr lang="ru-RU" smtClean="0"/>
              <a:pPr/>
              <a:t>29.09.2013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A5E476-CA44-4220-A90A-FDE5D6CFD3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057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412776"/>
            <a:ext cx="9020995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З </a:t>
            </a:r>
            <a:r>
              <a:rPr lang="ru-RU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досвіду</a:t>
            </a:r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співробітництва</a:t>
            </a:r>
            <a:endParaRPr lang="ru-RU" sz="54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r>
              <a:rPr lang="ru-RU" sz="5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навчальних</a:t>
            </a:r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5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закладів</a:t>
            </a:r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5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ройону</a:t>
            </a:r>
            <a:endParaRPr lang="ru-RU" sz="54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з</a:t>
            </a:r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міжнародною</a:t>
            </a:r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організацією</a:t>
            </a:r>
            <a:endParaRPr lang="ru-RU" sz="54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Корпус Миру США в </a:t>
            </a:r>
            <a:r>
              <a:rPr lang="ru-RU" sz="5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Україні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DSC_0070-300x2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48680"/>
            <a:ext cx="7992888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17806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esktop\Новая папка\484482_10151949883850710_962863773_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84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611715" y="188640"/>
            <a:ext cx="553228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Літні</a:t>
            </a:r>
            <a:r>
              <a:rPr lang="ru-RU" sz="8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80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табори</a:t>
            </a:r>
            <a:endParaRPr lang="ru-RU" sz="8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946821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Новая папка\391540_10151949885725710_254912521_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46"/>
            <a:ext cx="9144000" cy="6937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43781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User\Desktop\Новая папка\376830_565373321640_1929466406_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45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97956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Новая папка\227036_534548035760_611019_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" y="8170"/>
            <a:ext cx="9145016" cy="6887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33240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Desktop\DSC_0099-300x2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7407" y="339043"/>
            <a:ext cx="6048672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11273" y="5567972"/>
            <a:ext cx="753443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i="1" cap="none" spc="0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omic Sans MS" panose="030F0702030302020204" pitchFamily="66" charset="0"/>
              </a:rPr>
              <a:t>Семінар</a:t>
            </a:r>
            <a:r>
              <a:rPr lang="ru-RU" sz="6000" b="1" i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omic Sans MS" panose="030F0702030302020204" pitchFamily="66" charset="0"/>
              </a:rPr>
              <a:t> у </a:t>
            </a:r>
            <a:r>
              <a:rPr lang="ru-RU" sz="6000" b="1" i="1" cap="none" spc="0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omic Sans MS" panose="030F0702030302020204" pitchFamily="66" charset="0"/>
              </a:rPr>
              <a:t>Вишнівці</a:t>
            </a:r>
            <a:endParaRPr lang="ru-RU" sz="6000" b="1" i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54348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AppData\Local\Temp\Rar$DIa0.205\P20801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44677" y="5229200"/>
            <a:ext cx="867096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i="1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anose="030F0702030302020204" pitchFamily="66" charset="0"/>
              </a:rPr>
              <a:t>Святкуємо</a:t>
            </a:r>
            <a:r>
              <a:rPr lang="ru-RU" sz="8000" i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anose="030F0702030302020204" pitchFamily="66" charset="0"/>
              </a:rPr>
              <a:t> разом</a:t>
            </a:r>
            <a:endParaRPr lang="ru-RU" sz="8000" i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89560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Desktop\402055_552155590080_1869359405_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86" y="19145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55988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IMG_159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52" y="-1276"/>
            <a:ext cx="9137960" cy="6859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34153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IMG_15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354" y="2153"/>
            <a:ext cx="9174354" cy="717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6997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Новая папка\427104_552155679900_2136117015_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89"/>
            <a:ext cx="9144000" cy="6857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39552" y="0"/>
            <a:ext cx="549996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Відкритий</a:t>
            </a:r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урок </a:t>
            </a:r>
          </a:p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</a:t>
            </a:r>
            <a:r>
              <a:rPr lang="ru-RU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Улюблені</a:t>
            </a:r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свята» 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91884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SEED\Pictures\133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5111480"/>
            <a:ext cx="767389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0" i="1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Семінар</a:t>
            </a:r>
            <a:r>
              <a:rPr lang="ru-RU" sz="7200" b="0" i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– </a:t>
            </a:r>
            <a:r>
              <a:rPr lang="ru-RU" sz="7200" b="0" i="1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тренінг</a:t>
            </a:r>
            <a:r>
              <a:rPr lang="ru-RU" sz="7200" b="0" i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ru-RU" sz="7200" b="0" i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358053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SEED\Pictures\136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6" y="0"/>
            <a:ext cx="9144000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79312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SEED\Pictures\13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4498"/>
            <a:ext cx="9144000" cy="6892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81926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SEED\Pictures\133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154"/>
            <a:ext cx="9144000" cy="6833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82997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Новая папка\430375_552155649960_1662416975_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0230" y="0"/>
            <a:ext cx="4993770" cy="4437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Новая папка\402377_552155854550_13987271_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17825"/>
            <a:ext cx="5436095" cy="4408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98546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Новая папка\428324_552155954350_544433519_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596006" y="0"/>
            <a:ext cx="5536645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Тренінг</a:t>
            </a:r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«Роль </a:t>
            </a:r>
            <a:r>
              <a:rPr lang="ru-RU" sz="54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стереотипів</a:t>
            </a:r>
            <a:endParaRPr lang="ru-RU" sz="54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 </a:t>
            </a:r>
            <a:r>
              <a:rPr lang="ru-RU" sz="54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різних</a:t>
            </a:r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54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країнах</a:t>
            </a:r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»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718956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Новая папка\397019_552155884490_466784197_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67" y="-9237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87648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User\Desktop\Новая папка\425226_552155979300_946932323_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-1601"/>
            <a:ext cx="4968552" cy="6859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1716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907704" y="4725144"/>
            <a:ext cx="5136021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Клуби </a:t>
            </a:r>
          </a:p>
          <a:p>
            <a:pPr algn="ctr"/>
            <a:r>
              <a:rPr lang="ru-RU" sz="54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англійської</a:t>
            </a:r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54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мови</a:t>
            </a:r>
            <a:endParaRPr lang="ru-RU" sz="54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80534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AppData\Local\Temp\Rar$DIa0.244\DSC_014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94081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Рисунок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93915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41</Words>
  <Application>Microsoft Office PowerPoint</Application>
  <PresentationFormat>Экран (4:3)</PresentationFormat>
  <Paragraphs>15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24</cp:revision>
  <dcterms:created xsi:type="dcterms:W3CDTF">2013-09-20T16:26:20Z</dcterms:created>
  <dcterms:modified xsi:type="dcterms:W3CDTF">2013-09-29T18:33:01Z</dcterms:modified>
</cp:coreProperties>
</file>