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5" r:id="rId4"/>
    <p:sldId id="259" r:id="rId5"/>
    <p:sldId id="260" r:id="rId6"/>
    <p:sldId id="267" r:id="rId7"/>
    <p:sldId id="261" r:id="rId8"/>
    <p:sldId id="262" r:id="rId9"/>
    <p:sldId id="266" r:id="rId10"/>
    <p:sldId id="263" r:id="rId11"/>
    <p:sldId id="264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69" d="100"/>
          <a:sy n="69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A66F-CF22-4291-B423-C9C3911E7A97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6F02-CA66-47AD-8E7D-D9C8C3A72D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A66F-CF22-4291-B423-C9C3911E7A97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6F02-CA66-47AD-8E7D-D9C8C3A72D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A66F-CF22-4291-B423-C9C3911E7A97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6F02-CA66-47AD-8E7D-D9C8C3A72D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A66F-CF22-4291-B423-C9C3911E7A97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6F02-CA66-47AD-8E7D-D9C8C3A72D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A66F-CF22-4291-B423-C9C3911E7A97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6F02-CA66-47AD-8E7D-D9C8C3A72D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A66F-CF22-4291-B423-C9C3911E7A97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6F02-CA66-47AD-8E7D-D9C8C3A72D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A66F-CF22-4291-B423-C9C3911E7A97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6F02-CA66-47AD-8E7D-D9C8C3A72D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A66F-CF22-4291-B423-C9C3911E7A97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6F02-CA66-47AD-8E7D-D9C8C3A72D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A66F-CF22-4291-B423-C9C3911E7A97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6F02-CA66-47AD-8E7D-D9C8C3A72D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A66F-CF22-4291-B423-C9C3911E7A97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6F02-CA66-47AD-8E7D-D9C8C3A72D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A66F-CF22-4291-B423-C9C3911E7A97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6F02-CA66-47AD-8E7D-D9C8C3A72D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DA66F-CF22-4291-B423-C9C3911E7A97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B6F02-CA66-47AD-8E7D-D9C8C3A72D7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и по запросу лондон 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Картинки по запросу театр льві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Taj Mach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281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и по запросу будинок з химер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43" y="0"/>
            <a:ext cx="916834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и по запросу кам'янець подільська фортец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колізей ри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єгипетські пірамід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и по запросу софіївський пар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Картинки по запросу статуя сі=вобоби амер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Картинки по запросу статуя сі=вобоби амер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Картинки по запросу статуя сі=вобоби амер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Картинки по запросу статуя сі=вобоби амер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и по запросу велика китайська сті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и по запросу андріївська церк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козак</dc:creator>
  <cp:lastModifiedBy>козак</cp:lastModifiedBy>
  <cp:revision>16</cp:revision>
  <dcterms:created xsi:type="dcterms:W3CDTF">2017-02-26T11:06:46Z</dcterms:created>
  <dcterms:modified xsi:type="dcterms:W3CDTF">2017-02-26T11:33:36Z</dcterms:modified>
</cp:coreProperties>
</file>